
<file path=[Content_Types].xml><?xml version="1.0" encoding="utf-8"?>
<Types xmlns="http://schemas.openxmlformats.org/package/2006/content-types">
  <Default ContentType="image/x-emf" Extension="emf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image/vnd.ms-photo" Extension="wdp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86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00" r:id="rId2"/>
  </p:sldMasterIdLst>
  <p:notesMasterIdLst>
    <p:notesMasterId r:id="rId6"/>
  </p:notesMasterIdLst>
  <p:sldIdLst>
    <p:sldId id="2147469838" r:id="rId3"/>
    <p:sldId id="2147472408" r:id="rId4"/>
    <p:sldId id="2147472407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7"/>
    <p:restoredTop sz="95788"/>
  </p:normalViewPr>
  <p:slideViewPr>
    <p:cSldViewPr snapToGrid="0">
      <p:cViewPr varScale="1">
        <p:scale>
          <a:sx n="87" d="100"/>
          <a:sy n="87" d="100"/>
        </p:scale>
        <p:origin x="1262" y="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tableStyles.xml" Type="http://schemas.openxmlformats.org/officeDocument/2006/relationships/tableStyles"/><Relationship Id="rId2" Target="slideMasters/slideMaster2.xml" Type="http://schemas.openxmlformats.org/officeDocument/2006/relationships/slideMaster"/><Relationship Id="rId3" Target="slides/slide1.xml" Type="http://schemas.openxmlformats.org/officeDocument/2006/relationships/slide"/><Relationship Id="rId4" Target="slides/slide2.xml" Type="http://schemas.openxmlformats.org/officeDocument/2006/relationships/slide"/><Relationship Id="rId5" Target="slides/slide3.xml" Type="http://schemas.openxmlformats.org/officeDocument/2006/relationships/slide"/><Relationship Id="rId6" Target="notesMasters/notesMaster1.xml" Type="http://schemas.openxmlformats.org/officeDocument/2006/relationships/notesMaster"/><Relationship Id="rId7" Target="presProps.xml" Type="http://schemas.openxmlformats.org/officeDocument/2006/relationships/presProps"/><Relationship Id="rId8" Target="viewProps.xml" Type="http://schemas.openxmlformats.org/officeDocument/2006/relationships/viewProps"/><Relationship Id="rId9" Target="theme/theme1.xml" Type="http://schemas.openxmlformats.org/officeDocument/2006/relationships/theme"/></Relationships>
</file>

<file path=ppt/notesMasters/_rels/notesMaster1.xml.rels><?xml version="1.0" encoding="UTF-8" standalone="no"?><Relationships xmlns="http://schemas.openxmlformats.org/package/2006/relationships"><Relationship Id="rId1" Target="../theme/theme3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C52420-598A-204B-8E87-0AA9A6A95D83}" type="datetimeFigureOut">
              <a:rPr lang="en-US" smtClean="0"/>
              <a:t>9/7/2023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43F1F0-D37B-EA43-B706-B96F93184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3435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8AA81CA-D39C-4D42-A8C1-351D0918E16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25176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06375" y="228600"/>
            <a:ext cx="6419850" cy="3611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baseline="3000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2E38B8-B0B4-AD41-AC6E-B781F46A9FD3}" type="slidenum">
              <a:rPr kumimoji="0" lang="en-US" sz="6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pPr marL="0" marR="0" lvl="0" indent="0" algn="r" defTabSz="18293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BM Plex Sans Light" panose="020B0503050203000203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0" marR="0" lvl="0" indent="0" algn="l" defTabSz="18293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BM Plex Sans Light" panose="020B0503050203000203" pitchFamily="34" charset="0"/>
                <a:ea typeface="+mn-ea"/>
                <a:cs typeface="+mn-cs"/>
              </a:rPr>
              <a:t>Footer</a:t>
            </a:r>
          </a:p>
        </p:txBody>
      </p:sp>
    </p:spTree>
    <p:extLst>
      <p:ext uri="{BB962C8B-B14F-4D97-AF65-F5344CB8AC3E}">
        <p14:creationId xmlns:p14="http://schemas.microsoft.com/office/powerpoint/2010/main" val="236897704"/>
      </p:ext>
    </p:extLst>
  </p:cSld>
  <p:clrMapOvr>
    <a:masterClrMapping/>
  </p:clrMapOvr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3.png" Type="http://schemas.openxmlformats.org/officeDocument/2006/relationships/image"/><Relationship Id="rId3" Target="../media/hdphoto1.wdp" Type="http://schemas.microsoft.com/office/2007/relationships/hdphoto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3.png" Type="http://schemas.openxmlformats.org/officeDocument/2006/relationships/image"/><Relationship Id="rId3" Target="../media/hdphoto1.wdp" Type="http://schemas.microsoft.com/office/2007/relationships/hdphoto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Layouts/_rels/slideLayout1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hdphoto1.wdp" Type="http://schemas.microsoft.com/office/2007/relationships/hdphoto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Layouts/_rels/slideLayout1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hdphoto1.wdp" Type="http://schemas.microsoft.com/office/2007/relationships/hdphoto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Layouts/_rels/slideLayout1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hdphoto1.wdp" Type="http://schemas.microsoft.com/office/2007/relationships/hdphoto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Layouts/_rels/slideLayout1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6.png" Type="http://schemas.openxmlformats.org/officeDocument/2006/relationships/image"/><Relationship Id="rId3" Target="../media/hdphoto1.wdp" Type="http://schemas.microsoft.com/office/2007/relationships/hdphoto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Layouts/_rels/slideLayout1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3.png" Type="http://schemas.openxmlformats.org/officeDocument/2006/relationships/image"/><Relationship Id="rId3" Target="../media/hdphoto1.wdp" Type="http://schemas.microsoft.com/office/2007/relationships/hdphoto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Layouts/_rels/slideLayout1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3.png" Type="http://schemas.openxmlformats.org/officeDocument/2006/relationships/image"/><Relationship Id="rId3" Target="../media/hdphoto1.wdp" Type="http://schemas.microsoft.com/office/2007/relationships/hdphoto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Layouts/_rels/slideLayout1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3.png" Type="http://schemas.openxmlformats.org/officeDocument/2006/relationships/image"/><Relationship Id="rId3" Target="../media/hdphoto1.wdp" Type="http://schemas.microsoft.com/office/2007/relationships/hdphoto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Layouts/_rels/slideLayout1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3.png" Type="http://schemas.openxmlformats.org/officeDocument/2006/relationships/image"/><Relationship Id="rId3" Target="../media/hdphoto1.wdp" Type="http://schemas.microsoft.com/office/2007/relationships/hdphoto"/><Relationship Id="rId4" Target="../media/image7.png" Type="http://schemas.openxmlformats.org/officeDocument/2006/relationships/image"/><Relationship Id="rId5" Target="../media/image8.svg" Type="http://schemas.openxmlformats.org/officeDocument/2006/relationships/image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3.png" Type="http://schemas.openxmlformats.org/officeDocument/2006/relationships/image"/><Relationship Id="rId3" Target="../media/hdphoto1.wdp" Type="http://schemas.microsoft.com/office/2007/relationships/hdphoto"/><Relationship Id="rId4" Target="../media/image4.png" Type="http://schemas.openxmlformats.org/officeDocument/2006/relationships/image"/><Relationship Id="rId5" Target="../media/image5.svg" Type="http://schemas.openxmlformats.org/officeDocument/2006/relationships/image"/></Relationships>
</file>

<file path=ppt/slideLayouts/_rels/slideLayout2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9.png" Type="http://schemas.openxmlformats.org/officeDocument/2006/relationships/image"/><Relationship Id="rId3" Target="../media/hdphoto2.wdp" Type="http://schemas.microsoft.com/office/2007/relationships/hdphoto"/><Relationship Id="rId4" Target="../media/image3.png" Type="http://schemas.openxmlformats.org/officeDocument/2006/relationships/image"/><Relationship Id="rId5" Target="../media/hdphoto1.wdp" Type="http://schemas.microsoft.com/office/2007/relationships/hdphoto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0.png" Type="http://schemas.openxmlformats.org/officeDocument/2006/relationships/image"/><Relationship Id="rId3" Target="../media/hdphoto3.wdp" Type="http://schemas.microsoft.com/office/2007/relationships/hdphoto"/><Relationship Id="rId4" Target="../media/image3.png" Type="http://schemas.openxmlformats.org/officeDocument/2006/relationships/image"/><Relationship Id="rId5" Target="../media/hdphoto1.wdp" Type="http://schemas.microsoft.com/office/2007/relationships/hdphoto"/></Relationships>
</file>

<file path=ppt/slideLayouts/_rels/slideLayout3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1.png" Type="http://schemas.openxmlformats.org/officeDocument/2006/relationships/image"/><Relationship Id="rId3" Target="../media/hdphoto4.wdp" Type="http://schemas.microsoft.com/office/2007/relationships/hdphoto"/><Relationship Id="rId4" Target="../media/image3.png" Type="http://schemas.openxmlformats.org/officeDocument/2006/relationships/image"/><Relationship Id="rId5" Target="../media/hdphoto1.wdp" Type="http://schemas.microsoft.com/office/2007/relationships/hdphoto"/></Relationships>
</file>

<file path=ppt/slideLayouts/_rels/slideLayout3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2.gif" Type="http://schemas.openxmlformats.org/officeDocument/2006/relationships/image"/></Relationships>
</file>

<file path=ppt/slideLayouts/_rels/slideLayout3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3.jpeg" Type="http://schemas.openxmlformats.org/officeDocument/2006/relationships/image"/><Relationship Id="rId3" Target="../media/image14.emf" Type="http://schemas.openxmlformats.org/officeDocument/2006/relationships/image"/></Relationships>
</file>

<file path=ppt/slideLayouts/_rels/slideLayout3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5.jpeg" Type="http://schemas.openxmlformats.org/officeDocument/2006/relationships/image"/><Relationship Id="rId3" Target="../media/image14.emf" Type="http://schemas.openxmlformats.org/officeDocument/2006/relationships/image"/></Relationships>
</file>

<file path=ppt/slideLayouts/_rels/slideLayout3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6.jpeg" Type="http://schemas.openxmlformats.org/officeDocument/2006/relationships/image"/><Relationship Id="rId3" Target="../media/image14.emf" Type="http://schemas.openxmlformats.org/officeDocument/2006/relationships/image"/></Relationships>
</file>

<file path=ppt/slideLayouts/_rels/slideLayout3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7.gif" Type="http://schemas.openxmlformats.org/officeDocument/2006/relationships/image"/></Relationships>
</file>

<file path=ppt/slideLayouts/_rels/slideLayout3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Relationship Id="rId2" Target="../media/image14.emf" Type="http://schemas.openxmlformats.org/officeDocument/2006/relationships/image"/></Relationships>
</file>

<file path=ppt/slideLayouts/_rels/slideLayout3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8.emf" Type="http://schemas.openxmlformats.org/officeDocument/2006/relationships/image"/></Relationships>
</file>

<file path=ppt/slideLayouts/_rels/slideLayout4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8.emf" Type="http://schemas.openxmlformats.org/officeDocument/2006/relationships/image"/></Relationships>
</file>

<file path=ppt/slideLayouts/_rels/slideLayout4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8.emf" Type="http://schemas.openxmlformats.org/officeDocument/2006/relationships/image"/></Relationships>
</file>

<file path=ppt/slideLayouts/_rels/slideLayout4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8.emf" Type="http://schemas.openxmlformats.org/officeDocument/2006/relationships/image"/></Relationships>
</file>

<file path=ppt/slideLayouts/_rels/slideLayout4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8.emf" Type="http://schemas.openxmlformats.org/officeDocument/2006/relationships/image"/></Relationships>
</file>

<file path=ppt/slideLayouts/_rels/slideLayout4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8.emf" Type="http://schemas.openxmlformats.org/officeDocument/2006/relationships/image"/></Relationships>
</file>

<file path=ppt/slideLayouts/_rels/slideLayout4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4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5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6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7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8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79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0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81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82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83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84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85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Relationship Id="rId2" Target="../media/image19.png" Type="http://schemas.openxmlformats.org/officeDocument/2006/relationships/image"/></Relationships>
</file>

<file path=ppt/slideLayouts/_rels/slideLayout86.xml.rels><?xml version="1.0" encoding="UTF-8" standalone="no"?>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1/4), blank (3/4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306155" y="1669096"/>
            <a:ext cx="2450592" cy="4336288"/>
          </a:xfrm>
          <a:prstGeom prst="rect">
            <a:avLst/>
          </a:prstGeom>
        </p:spPr>
        <p:txBody>
          <a:bodyPr lIns="0" rIns="0"/>
          <a:lstStyle>
            <a:lvl1pPr>
              <a:defRPr sz="16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50D065E3-66F4-409B-9B6E-E62DC8F7CF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11581045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707091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s and grid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7630D32-0A9D-4C91-87F5-19471D1D0671}"/>
              </a:ext>
            </a:extLst>
          </p:cNvPr>
          <p:cNvSpPr/>
          <p:nvPr userDrawn="1"/>
        </p:nvSpPr>
        <p:spPr bwMode="auto">
          <a:xfrm>
            <a:off x="0" y="5577840"/>
            <a:ext cx="12192000" cy="1280160"/>
          </a:xfrm>
          <a:prstGeom prst="rect">
            <a:avLst/>
          </a:prstGeom>
          <a:solidFill>
            <a:srgbClr val="061727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5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5DAA6C63-D122-4E41-B1FF-12943256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11581045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ADF2FC7-899C-4C3C-AA4A-64E8A011EFFA}"/>
              </a:ext>
            </a:extLst>
          </p:cNvPr>
          <p:cNvCxnSpPr/>
          <p:nvPr userDrawn="1"/>
        </p:nvCxnSpPr>
        <p:spPr bwMode="auto">
          <a:xfrm>
            <a:off x="0" y="633984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8FEA4144-19C5-436E-99D3-AA39F3E3210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526C4682-1D09-4512-BD79-CEFCF1306BFE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685A58-7557-46DF-B7B3-621A9CFB67EC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</p:spTree>
    <p:extLst>
      <p:ext uri="{BB962C8B-B14F-4D97-AF65-F5344CB8AC3E}">
        <p14:creationId xmlns:p14="http://schemas.microsoft.com/office/powerpoint/2010/main" val="3407166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structions_4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AFA75-501E-4238-91E6-24FF391BAF40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Sustainability Consulting </a:t>
            </a:r>
            <a:r>
              <a:rPr lang="en-US" sz="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© 2022 IBM Corporation     | </a:t>
            </a:r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A312CB50-E6B5-4AD9-A603-4556A2C379C0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bg2">
                    <a:lumMod val="50000"/>
                    <a:lumOff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bg2">
                  <a:lumMod val="50000"/>
                  <a:lumOff val="5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5DC853-E2E1-4EA3-AA67-ED7B49D2504C}"/>
              </a:ext>
            </a:extLst>
          </p:cNvPr>
          <p:cNvCxnSpPr/>
          <p:nvPr userDrawn="1"/>
        </p:nvCxnSpPr>
        <p:spPr bwMode="auto">
          <a:xfrm>
            <a:off x="0" y="633984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DC6517-20E1-48E0-A5A6-43028332A9B5}"/>
              </a:ext>
            </a:extLst>
          </p:cNvPr>
          <p:cNvCxnSpPr/>
          <p:nvPr userDrawn="1"/>
        </p:nvCxnSpPr>
        <p:spPr bwMode="auto">
          <a:xfrm>
            <a:off x="0" y="341065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DBFD70CA-D5D1-431C-B014-73C79053E78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19" name="Text Placeholder">
            <a:extLst>
              <a:ext uri="{FF2B5EF4-FFF2-40B4-BE49-F238E27FC236}">
                <a16:creationId xmlns:a16="http://schemas.microsoft.com/office/drawing/2014/main" id="{056F1AAE-34DB-4A9D-B9BA-61ED3DC841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9592" y="411672"/>
            <a:ext cx="5498592" cy="57826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">
            <a:extLst>
              <a:ext uri="{FF2B5EF4-FFF2-40B4-BE49-F238E27FC236}">
                <a16:creationId xmlns:a16="http://schemas.microsoft.com/office/drawing/2014/main" id="{F22547AB-363F-4B17-8E93-6AFA3AC8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4"/>
            <a:ext cx="5485045" cy="5787439"/>
          </a:xfrm>
          <a:prstGeom prst="rect">
            <a:avLst/>
          </a:prstGeom>
        </p:spPr>
        <p:txBody>
          <a:bodyPr lIns="0" rIns="0"/>
          <a:lstStyle>
            <a:lvl1pPr>
              <a:defRPr sz="4266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F3F3F-EFB4-40B7-BD3D-8D5212ECEF08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70EE90C-C13C-43B4-9226-3DF12E660E9F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B5483DC-FB55-4FD7-ABC6-71B5D9FCED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D5243D2A-F355-4607-8798-DDCFA5D7EF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4A16B8A-579F-4FEB-B65B-D66C59802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E9BD1AE8-C674-47CA-8039-93C97447A4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97A6919A-8342-4DA8-B945-9CC81AD3F5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13643E38-9658-4845-AF0C-443AEE2464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7B1F7E3-30EB-484E-B3A6-3209DB9ADB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1E451B7-FB12-4FD8-81CC-800879CC46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413E232-61BC-4E28-AF83-7A9801AB09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27B2FD1-DBF5-4EFC-AE8B-FEBAD82AB0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9DE883E5-7995-44CE-A4DB-0E16712F416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66423BF-F0B4-4EF5-83FB-2E2C863C6035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04742E8-A044-4E28-A5C6-36DCCB7A13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76308C9-7CC8-4512-99FD-8E7E958F04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B6C22D-4C03-4EC4-8E86-37741D1B23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CA48EDF-EE0E-436C-9754-455A5C3F6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6870AE8-4E9F-412D-894E-315D0F1F20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BFBAC04-1790-4B41-9EEF-44AB6AA8B8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77C8611-C050-4E24-8476-1FA8ECF462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487FC28-E69E-4FE4-A93E-5E397BEFA2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F7C7E02E-974E-4161-829A-43780B1DC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77750CA-52D7-4097-A78B-6E7B1A6855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B3BA3967-3369-4035-921E-F6140B5C8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6A272A5-CC0D-420E-985C-0B48E64AF353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A313CCF-6CE9-4BB4-85C6-25A1AFEA6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051800F-77AD-4856-9C8C-F98D03F19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2891BEA3-E068-415A-BE00-53C811314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E2DDA29-7529-4859-9B41-77557BBD8E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63B0DE9-E4E5-4229-B721-0898ECC28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C85992A-A274-4F10-8BB3-B0B61AC092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6359B1F3-F22B-492B-A0CD-FA623ED36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1816982-2408-4479-BADE-5D57143E3A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1A64B352-9825-4236-BA8E-EF095EF55A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34AB28-CDB7-4D8A-B247-15C4F5C52D18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BB922C04-F460-4947-B75C-8A747D747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27C1FDFF-C669-4167-88EA-D2FE3EE06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43E7522-7BC6-461B-AE04-EDA868329C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BAC167A-0725-4B24-863F-14C46DCEF4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C4BEEC20-477B-4178-A91E-4BF453C2E9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FBEFDBB-F12D-4FBC-A1A2-7C94FB0118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4FE03E5-8B8C-4720-8D5A-11F0FA66A6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8A705DBB-008B-4FAB-8EEC-9B7F02EF25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6EA2FAA-0844-445D-A079-320DDB8F38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AC9B1600-A9F3-4B49-B0E2-C39D1CF68D1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6537" y="92233"/>
            <a:ext cx="1960571" cy="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56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structions_4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03" y="0"/>
            <a:ext cx="7935564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5DC853-E2E1-4EA3-AA67-ED7B49D2504C}"/>
              </a:ext>
            </a:extLst>
          </p:cNvPr>
          <p:cNvCxnSpPr/>
          <p:nvPr userDrawn="1"/>
        </p:nvCxnSpPr>
        <p:spPr bwMode="auto">
          <a:xfrm>
            <a:off x="0" y="633984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DC6517-20E1-48E0-A5A6-43028332A9B5}"/>
              </a:ext>
            </a:extLst>
          </p:cNvPr>
          <p:cNvCxnSpPr/>
          <p:nvPr userDrawn="1"/>
        </p:nvCxnSpPr>
        <p:spPr bwMode="auto">
          <a:xfrm>
            <a:off x="0" y="341065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96317FE-A042-41C2-8598-78F4D01D8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461E8D-CCA0-42BC-B8F1-9197D5131B33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7035F8CD-903F-48A1-9FCF-45B4C8311DC1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471C4EA-BA6F-4286-B602-2AAF1A07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7" y="411673"/>
            <a:ext cx="7449057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C4054-AAC7-4C9B-8431-38F61F05B1C0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CBDCA7-36A1-4955-BD9E-B44D1A4F7C3F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4929114-7108-4FE2-B37C-567C4753D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5129BC8-7749-4280-9141-46607918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450A9-0DD2-4F18-9DDF-D3D292A4D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66F24C5-D428-4D7C-94D7-F27049BD4A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364C5C9-2D8B-4B45-BDA0-2DE1D2458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23826BB-B872-4D40-BF0E-7C2DBF3A4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BB5073-FCA4-4D33-8747-848F1C70E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6A81042-F7A9-486C-B8B5-2B51CA5A8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E43C95F-1BEB-4538-8537-7A3F40A0D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C015149-5F02-40EC-AEC7-C7FF65301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CC986A8-4A2D-4653-8CFC-6DE9EC76B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FB3B5B-3C4D-4A02-B8D5-C50BD759F941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CC5AB4-28FC-4EFE-86D4-DAC16F60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9EAAE97-070B-4543-9E50-7AB278708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97466DD-9577-49AE-892C-FFF5A7E31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54CF2B8-01DC-4436-BA99-1B5C92A83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433109-A9D8-40AF-B564-643A55A62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91A9B5B-DF73-42D7-8D3B-D946980A5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B4E816-24B2-4F93-8474-F0460BC8D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ECEE8C3-C674-4C93-9B94-B5C9B72CE3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20736E4-6BC8-4997-8144-0CAA1117A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C77ABA7-4916-4806-8AC7-B45548B1F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3F748F9-65D0-4495-915D-E9CF26532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0B0C015-20D8-4104-B6DF-108CD389BE4D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C63C557-9C32-4C9B-BAD4-5D79D0CE26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9834E1E-BCC5-4F22-A39E-39057AA495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BB4C70F-2693-41DD-84DC-A09A881A7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B403C03-776B-432C-99BF-1CEBBBE32D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FC46412-B922-4614-854D-D25522463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A8C1C96-B55B-4A87-BBBB-6AC9A9A669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A07650-2154-41F0-8C3F-02DC26202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15E523-EAB9-4E7F-9669-81EF9FB65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8A2F4B2-31CA-4E38-9E91-847D54D61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70B7DD0-3900-4244-96BC-02C01899E29E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1B5AFA6-687F-4577-A22F-7B0019D56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3486F33-E010-448C-B3B7-D49C1A9B3E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1FB9A87-60A7-44D0-9EDF-0B58141F7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6D6AE98-DF96-4BC8-9DFC-6C7276E3F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FCCB1EA-6605-4B8E-8F3B-02C005916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F4B6DCF-5D06-4573-BDD8-96AEB188F5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01AA116-DC71-4950-9C6F-B6DC108B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FEE849A-D086-4DFC-81FD-34214A484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95448A5-E0B5-4ECA-A5CD-0E9538646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66" name="Graphic 65">
            <a:extLst>
              <a:ext uri="{FF2B5EF4-FFF2-40B4-BE49-F238E27FC236}">
                <a16:creationId xmlns:a16="http://schemas.microsoft.com/office/drawing/2014/main" id="{009B11C6-9A07-4E36-89E4-D846C7D26A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6537" y="92233"/>
            <a:ext cx="1960571" cy="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18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structions_4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03" y="0"/>
            <a:ext cx="6997205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5DC853-E2E1-4EA3-AA67-ED7B49D2504C}"/>
              </a:ext>
            </a:extLst>
          </p:cNvPr>
          <p:cNvCxnSpPr/>
          <p:nvPr userDrawn="1"/>
        </p:nvCxnSpPr>
        <p:spPr bwMode="auto">
          <a:xfrm>
            <a:off x="0" y="633984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DC6517-20E1-48E0-A5A6-43028332A9B5}"/>
              </a:ext>
            </a:extLst>
          </p:cNvPr>
          <p:cNvCxnSpPr/>
          <p:nvPr userDrawn="1"/>
        </p:nvCxnSpPr>
        <p:spPr bwMode="auto">
          <a:xfrm>
            <a:off x="0" y="341065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96317FE-A042-41C2-8598-78F4D01D8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37461E8D-CCA0-42BC-B8F1-9197D5131B33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7035F8CD-903F-48A1-9FCF-45B4C8311DC1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6" name="Title">
            <a:extLst>
              <a:ext uri="{FF2B5EF4-FFF2-40B4-BE49-F238E27FC236}">
                <a16:creationId xmlns:a16="http://schemas.microsoft.com/office/drawing/2014/main" id="{3471C4EA-BA6F-4286-B602-2AAF1A07D1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7" y="411673"/>
            <a:ext cx="7449057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C4054-AAC7-4C9B-8431-38F61F05B1C0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FCBDCA7-36A1-4955-BD9E-B44D1A4F7C3F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24929114-7108-4FE2-B37C-567C4753D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5129BC8-7749-4280-9141-4660791881C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450A9-0DD2-4F18-9DDF-D3D292A4D5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B66F24C5-D428-4D7C-94D7-F27049BD4A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364C5C9-2D8B-4B45-BDA0-2DE1D2458A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C23826BB-B872-4D40-BF0E-7C2DBF3A43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08BB5073-FCA4-4D33-8747-848F1C70E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6A81042-F7A9-486C-B8B5-2B51CA5A8B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E43C95F-1BEB-4538-8537-7A3F40A0D5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0C015149-5F02-40EC-AEC7-C7FF65301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1CC986A8-4A2D-4653-8CFC-6DE9EC76B9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AFB3B5B-3C4D-4A02-B8D5-C50BD759F941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22CC5AB4-28FC-4EFE-86D4-DAC16F60BC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9EAAE97-070B-4543-9E50-7AB278708C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197466DD-9577-49AE-892C-FFF5A7E3139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D54CF2B8-01DC-4436-BA99-1B5C92A83A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2433109-A9D8-40AF-B564-643A55A62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C91A9B5B-DF73-42D7-8D3B-D946980A57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DBB4E816-24B2-4F93-8474-F0460BC8DC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4ECEE8C3-C674-4C93-9B94-B5C9B72CE3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20736E4-6BC8-4997-8144-0CAA1117A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C77ABA7-4916-4806-8AC7-B45548B1F6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3F748F9-65D0-4495-915D-E9CF265328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E0B0C015-20D8-4104-B6DF-108CD389BE4D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C63C557-9C32-4C9B-BAD4-5D79D0CE26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9834E1E-BCC5-4F22-A39E-39057AA495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BB4C70F-2693-41DD-84DC-A09A881A7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B403C03-776B-432C-99BF-1CEBBBE32D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FC46412-B922-4614-854D-D25522463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BA8C1C96-B55B-4A87-BBBB-6AC9A9A669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66A07650-2154-41F0-8C3F-02DC262027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C715E523-EAB9-4E7F-9669-81EF9FB652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8A2F4B2-31CA-4E38-9E91-847D54D61B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70B7DD0-3900-4244-96BC-02C01899E29E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1B5AFA6-687F-4577-A22F-7B0019D56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3486F33-E010-448C-B3B7-D49C1A9B3E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1FB9A87-60A7-44D0-9EDF-0B58141F76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6D6AE98-DF96-4BC8-9DFC-6C7276E3FC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FCCB1EA-6605-4B8E-8F3B-02C0059162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F4B6DCF-5D06-4573-BDD8-96AEB188F5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01AA116-DC71-4950-9C6F-B6DC108B4B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BFEE849A-D086-4DFC-81FD-34214A4846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95448A5-E0B5-4ECA-A5CD-0E9538646A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pic>
        <p:nvPicPr>
          <p:cNvPr id="66" name="Graphic 65">
            <a:extLst>
              <a:ext uri="{FF2B5EF4-FFF2-40B4-BE49-F238E27FC236}">
                <a16:creationId xmlns:a16="http://schemas.microsoft.com/office/drawing/2014/main" id="{009B11C6-9A07-4E36-89E4-D846C7D26A5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6537" y="92233"/>
            <a:ext cx="1960571" cy="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066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structions_4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04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5DC853-E2E1-4EA3-AA67-ED7B49D2504C}"/>
              </a:ext>
            </a:extLst>
          </p:cNvPr>
          <p:cNvCxnSpPr/>
          <p:nvPr userDrawn="1"/>
        </p:nvCxnSpPr>
        <p:spPr bwMode="auto">
          <a:xfrm>
            <a:off x="0" y="633984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DC6517-20E1-48E0-A5A6-43028332A9B5}"/>
              </a:ext>
            </a:extLst>
          </p:cNvPr>
          <p:cNvCxnSpPr/>
          <p:nvPr userDrawn="1"/>
        </p:nvCxnSpPr>
        <p:spPr bwMode="auto">
          <a:xfrm>
            <a:off x="0" y="341065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" name="Text Placeholder">
            <a:extLst>
              <a:ext uri="{FF2B5EF4-FFF2-40B4-BE49-F238E27FC236}">
                <a16:creationId xmlns:a16="http://schemas.microsoft.com/office/drawing/2014/main" id="{056F1AAE-34DB-4A9D-B9BA-61ED3DC841B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9592" y="411672"/>
            <a:ext cx="5498592" cy="57826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6317FE-A042-41C2-8598-78F4D01D8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7035F8CD-903F-48A1-9FCF-45B4C8311DC1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24" name="Title">
            <a:extLst>
              <a:ext uri="{FF2B5EF4-FFF2-40B4-BE49-F238E27FC236}">
                <a16:creationId xmlns:a16="http://schemas.microsoft.com/office/drawing/2014/main" id="{963D97E3-04AC-486D-BA68-D08E3068E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8" y="411673"/>
            <a:ext cx="5441503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7DB982-DEA2-4F49-97E4-7C7C183B90B7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97D84A9-6404-4543-945A-E7FE0B70ACFA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D75DAD86-DBAE-4991-9063-25551F4CB7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CC29421E-DF51-4656-AE58-50A47212BD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4A61AFB2-19F0-46BD-ACFB-A06B2FCBA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5D1847F-15DA-4EB7-A7EA-33CF7A7E8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EB110748-DA46-4DC2-88BC-756A6072BB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ACD5FED5-A361-4C61-B9D8-653C80C46A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DFCB62E0-4203-49AB-A815-82D26B2E83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5CFF136-52C4-403C-8E56-A8710B59AB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909F9BDC-7771-49DE-ACCB-993CF67938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9D300FC-F1C3-4103-B461-373F198A0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DABC07A-961A-4ED1-968E-317CC3BAAC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5630D85-6F3D-4B9B-9EF2-B44CB8C9077C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49F86D6-D0EA-4EA1-8150-55B1F6E1C7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8C4448A-E2FF-4DC0-B221-F91BCEB43E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DF7B593-7AA9-4699-9F41-904D926FCD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B5163D09-F9F3-4418-A280-988D3163E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5349952-3239-4814-9162-FEEFA2095B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0078F58-D4E2-4B72-9C4A-95E2FB9DFC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AC3DB98-7BFE-4B2B-A903-E8A56258CC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54D8B066-DD81-44FC-AFF1-4E5C2569E5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63AD191-BC58-400C-9399-EC8BA9C57B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A74F8AD-BC30-413A-8C97-DF8A9B8296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8540C43-63B8-4D56-95B1-94CFC22B61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2086DE3-CBF6-4D9C-961A-E21C2F38CB9A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36C3A15-6471-4CDA-A492-2AB9339675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E119B24-C4D5-48FB-9571-A7933057F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089DE82-C0A3-4BC1-A6BD-AEEEF3AD3B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4EB78AA-6C13-4BBB-BF02-5CFA907CFD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B9532E5-17AA-45C3-B18D-F73FB0605F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7BB8521-1C2A-4D94-B324-D6CFFAB9C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45A7849-9E80-47E2-AB9D-1EA6223BF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E63217FC-8F12-4EC5-9ECA-C5AEECDF8D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A9C324E-72ED-473C-A4CE-38D556DB6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68C0FE9-4FF7-4956-AD1B-4AB8B79734F9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F091E36-3EC9-4320-A3E1-DAFDC25FD0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C2485A4-F17A-41D0-A510-386D86085C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0853046-2AD0-431A-9B07-FB80D66516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D8D383C-DA85-47C8-8AE6-A0E6020C59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615D5AA1-61E1-4E1C-BAD9-D553BFCCA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83E49BA-8EC5-4A7D-9A63-28392DDBF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709A61E-3D9E-4BF3-9D55-1A1F710BDD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C93D990-94EE-481E-8D9B-CB512A1D39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6FF278D-5775-449F-96F9-24290208E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528A502-EF0B-4DAE-8F8A-EE0548FA95CC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774DCF78-EE57-4BD4-9AE9-0C4A0611CDD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6537" y="92233"/>
            <a:ext cx="1960571" cy="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964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structions_4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ol gray 10 rectangle">
            <a:extLst>
              <a:ext uri="{FF2B5EF4-FFF2-40B4-BE49-F238E27FC236}">
                <a16:creationId xmlns:a16="http://schemas.microsoft.com/office/drawing/2014/main" id="{838ABCAC-D266-7244-9068-DAD3FE4E7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-603" y="0"/>
            <a:ext cx="4277964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35DC853-E2E1-4EA3-AA67-ED7B49D2504C}"/>
              </a:ext>
            </a:extLst>
          </p:cNvPr>
          <p:cNvCxnSpPr/>
          <p:nvPr userDrawn="1"/>
        </p:nvCxnSpPr>
        <p:spPr bwMode="auto">
          <a:xfrm>
            <a:off x="0" y="633984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8DC6517-20E1-48E0-A5A6-43028332A9B5}"/>
              </a:ext>
            </a:extLst>
          </p:cNvPr>
          <p:cNvCxnSpPr/>
          <p:nvPr userDrawn="1"/>
        </p:nvCxnSpPr>
        <p:spPr bwMode="auto">
          <a:xfrm>
            <a:off x="0" y="341065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itle">
            <a:extLst>
              <a:ext uri="{FF2B5EF4-FFF2-40B4-BE49-F238E27FC236}">
                <a16:creationId xmlns:a16="http://schemas.microsoft.com/office/drawing/2014/main" id="{F22547AB-363F-4B17-8E93-6AFA3AC8F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4"/>
            <a:ext cx="3727365" cy="5787439"/>
          </a:xfrm>
          <a:prstGeom prst="rect">
            <a:avLst/>
          </a:prstGeom>
        </p:spPr>
        <p:txBody>
          <a:bodyPr lIns="0" rIns="0"/>
          <a:lstStyle>
            <a:lvl1pPr>
              <a:defRPr sz="4266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96317FE-A042-41C2-8598-78F4D01D8B6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23" name="Slide Number Placeholder 2">
            <a:extLst>
              <a:ext uri="{FF2B5EF4-FFF2-40B4-BE49-F238E27FC236}">
                <a16:creationId xmlns:a16="http://schemas.microsoft.com/office/drawing/2014/main" id="{7035F8CD-903F-48A1-9FCF-45B4C8311DC1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0D23AAA-6418-422E-8511-AFA948145938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5E8986C-8964-4D40-8A8F-6D4C0086FFD7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FEECF371-8CC7-4E6D-ACCB-DEDDA4BEDD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785BE4B-78B8-4C03-9226-DBCB53A9C7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CB6C9F6-716D-4B09-B5CD-412B70D6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9EBB1155-468E-48CD-8090-E186EF20F9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6E4B616C-C092-490A-A0A7-D980A9A270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5B7BF81-8704-40D3-BDA0-970D106337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5945D9C6-A3E5-45D4-BA0C-449DCED84D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51BE9F9-0B6C-4113-A4F8-BEDBF688B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F5646B91-56B9-48EE-A550-BABECB615B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6373D2F7-7B29-4D4E-AEEB-E3973B7E0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D2F85C08-61F2-4056-A9B8-AAFD169617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C9225687-8F64-4383-81D8-5EBC6CF72DEB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D92EDDC2-0202-4939-B559-8B25EECEDC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5281D90-2266-49CF-84FF-14F3E90D54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FA9FBD90-1DD1-4B82-A998-F33A419954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701DCF6-6FD1-4A4C-844F-4254A9F1CE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27FDB773-537E-44C4-B07E-577611F88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BCC20F24-81A6-4EDB-8D09-ACDAD4AA8A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51825D08-1AB4-4A82-9AA4-1D5345B571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2F2152E3-F4F6-4C39-9FD8-5068612649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DFBDAAFC-7C22-46DF-B4F1-55CD16B860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1F633197-6D78-446E-ACB3-1665703428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B0DCD2F-5313-45FF-9ADC-D778A19878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E3F731C2-B037-4FC3-B153-8251243C504C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3BC712B-CF26-4F6E-8A2D-E5B2DB2486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2B74ACAC-9B02-4ED8-969B-4A87ADD712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B8D3150-E135-4D1B-8516-4B7280F1C4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A8613A45-F490-41BC-AD74-1CA398489B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59A34FCE-B0ED-4FB3-A353-9FCAE3117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6FEE1CC-3B83-4B61-AB4C-A2DC7EDD0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FF3C327-9CC1-41FF-A002-D04F65C60A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AAD2CD6-8214-4BDF-9FDC-F343ADB950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C4621452-8AD1-4D9C-8023-6EEFD44E2F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E63F9A0-693F-4653-AC89-8E62AD5F2CF5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52004FC-8087-41BC-86D4-307F83A011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00D9E10-0ED0-4D9E-A467-1CA9DF1CF4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E1E6CA7-65E0-410B-923C-83E20BDAAF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588B6B6-5BC2-4121-BF22-5D33B71434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6B9970B-A51B-47E1-BD82-099D02C432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6160659-E1A7-4EF3-83F0-D2D45364B4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85CA40D-3224-482D-90C6-4D848B37A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D6DB0EE-FC87-45A8-B964-B4D108B9C4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76A03D7-D47F-4CCC-9E27-28ECB36715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7FAD4E3-94B0-4D78-978B-D410410B9D9F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1A85BDD2-D8B0-446C-B7E7-BF89D968B2E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6537" y="92233"/>
            <a:ext cx="1960571" cy="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957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structions">
    <p:bg>
      <p:bgPr>
        <a:solidFill>
          <a:srgbClr val="0717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Content Placeholder"/>
          <p:cNvSpPr>
            <a:spLocks noGrp="1"/>
          </p:cNvSpPr>
          <p:nvPr>
            <p:ph sz="quarter" idx="13"/>
          </p:nvPr>
        </p:nvSpPr>
        <p:spPr>
          <a:xfrm>
            <a:off x="3352800" y="1658112"/>
            <a:ext cx="8534400" cy="4336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Slide Number Placeholder 2">
            <a:extLst>
              <a:ext uri="{FF2B5EF4-FFF2-40B4-BE49-F238E27FC236}">
                <a16:creationId xmlns:a16="http://schemas.microsoft.com/office/drawing/2014/main" id="{23DC6C1E-34F8-4207-85EA-D1A608670196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41DB39-3603-46D3-87A9-B29519451DC2}"/>
              </a:ext>
            </a:extLst>
          </p:cNvPr>
          <p:cNvCxnSpPr/>
          <p:nvPr userDrawn="1"/>
        </p:nvCxnSpPr>
        <p:spPr bwMode="auto">
          <a:xfrm>
            <a:off x="0" y="633984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82140-2BAA-4FDE-9726-73E00FAA68E1}"/>
              </a:ext>
            </a:extLst>
          </p:cNvPr>
          <p:cNvCxnSpPr/>
          <p:nvPr userDrawn="1"/>
        </p:nvCxnSpPr>
        <p:spPr bwMode="auto">
          <a:xfrm>
            <a:off x="0" y="341065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C079434-FCD8-4076-98D9-CFD7E456B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CE63DAE0-F845-444E-A282-993172ED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11581045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E0255F6-3762-42C8-8414-516C28CF30DA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A24F702B-F0CB-4CD1-94DE-EC179A1E8299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5494DBB-C06E-4A85-A29D-309BA66F57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9DEBF4B-0848-4F3A-8641-48C3BB0CA2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7171098-75E2-48C6-ADFC-1573CEBA6E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FF8CCAF-11DB-4D80-AD32-78A6F4A44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38D29DB3-3393-4635-88B8-8F49F3657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3D57158C-3E22-446E-870D-A04E53D70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6DC5401-0C4B-4D9A-AFEC-002F4AD431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3838188-A8BF-4A3F-A19B-7498BDCFB5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DFD9027-E1CC-447C-B539-6A244B2C01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44CB1ECB-A36D-42A8-ABD7-A18D8869BC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F3D0FE86-5845-4773-BFF1-99ED4516AB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A6BE43E-4482-4EAE-84F0-668575FE17DF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76752EAE-DF3D-4433-9521-2BE3AEB5D7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55FBD438-9A0F-4F3F-9543-C2A4AD5C1B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57BE4318-D20E-4BA4-88DC-A8A035E52D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3432F5FB-5108-44FE-9ED8-19ABB7C061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B9082A3-01CC-4765-8CBC-0791193A87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2247EE-7114-4B18-A573-52EB5047D3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D9CF2FF-D59E-43FC-93E9-0E63CEEBB9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22CFA876-7924-49F0-99C6-CF6C87DF1C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DEAB293-918A-4221-9173-59E3451707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2DB4E5B-A185-4127-9525-D4053FA768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8C4C5A5-3314-41D9-8EB6-66A35817CA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18A21D8-90B4-482A-B707-7987E3E43B1F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F04AD87-9565-4035-BC27-FE1C6FE760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D7452A0-6AA7-4D5E-8B11-E0832A0EFE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E9EA460-A4BD-4469-AF39-A06CF1CCF7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399674D-3DD7-4E3C-BA71-A158D4B378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16104FB7-8707-445C-822A-ABE379028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4FD696E6-0A47-49E6-A0FB-98889E1BA9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2A979D7-D352-4EB0-8D2F-AE90781112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AFE4450-A084-47E5-A901-D16889D589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F1603B8-7BF4-4390-A333-E2ABCF786A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1819A15-6CC1-4CDA-985E-28F663E5599E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75F2D4E-E88F-4452-8D90-97FEA32A5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D5F0CB67-A105-44E6-8E91-A17899D54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7BE6B61-3672-4B42-A9CC-4C1EEEEE1B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B0E1B36-FF89-4602-B337-5FA6C410E7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23BD8F6B-FDBF-436D-8797-F85C91AA1C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1F951612-BB4C-4CB1-96DB-D0E53AE312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4150A86-2188-4BDF-87DE-C21A2AB423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13A19A0-56A5-4CF6-8F1D-0E40F5BDD6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EC74857-89B5-4305-8E4F-DFA8EA1C27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65F3B9CC-6125-46C8-8996-2E0EF0F03CAB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  <p:pic>
        <p:nvPicPr>
          <p:cNvPr id="64" name="Graphic 63">
            <a:extLst>
              <a:ext uri="{FF2B5EF4-FFF2-40B4-BE49-F238E27FC236}">
                <a16:creationId xmlns:a16="http://schemas.microsoft.com/office/drawing/2014/main" id="{73712ED0-9C4A-4DFB-A668-EE31E6E892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6537" y="92233"/>
            <a:ext cx="1960571" cy="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4317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instructions">
    <p:bg>
      <p:bgPr>
        <a:solidFill>
          <a:srgbClr val="0717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341DB39-3603-46D3-87A9-B29519451DC2}"/>
              </a:ext>
            </a:extLst>
          </p:cNvPr>
          <p:cNvCxnSpPr/>
          <p:nvPr userDrawn="1"/>
        </p:nvCxnSpPr>
        <p:spPr bwMode="auto">
          <a:xfrm>
            <a:off x="0" y="633984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B282140-2BAA-4FDE-9726-73E00FAA68E1}"/>
              </a:ext>
            </a:extLst>
          </p:cNvPr>
          <p:cNvCxnSpPr/>
          <p:nvPr userDrawn="1"/>
        </p:nvCxnSpPr>
        <p:spPr bwMode="auto">
          <a:xfrm>
            <a:off x="0" y="341065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C079434-FCD8-4076-98D9-CFD7E456B49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17" name="Title">
            <a:extLst>
              <a:ext uri="{FF2B5EF4-FFF2-40B4-BE49-F238E27FC236}">
                <a16:creationId xmlns:a16="http://schemas.microsoft.com/office/drawing/2014/main" id="{CE63DAE0-F845-444E-A282-993172ED2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11581045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6" name="Content Placeholder">
            <a:extLst>
              <a:ext uri="{FF2B5EF4-FFF2-40B4-BE49-F238E27FC236}">
                <a16:creationId xmlns:a16="http://schemas.microsoft.com/office/drawing/2014/main" id="{B5756592-29A2-4202-828C-A3974E60171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280416" y="1632521"/>
            <a:ext cx="5522976" cy="4372864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">
            <a:extLst>
              <a:ext uri="{FF2B5EF4-FFF2-40B4-BE49-F238E27FC236}">
                <a16:creationId xmlns:a16="http://schemas.microsoft.com/office/drawing/2014/main" id="{788CAB16-CB8E-4312-BC00-DE76E1AD4E4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8608" y="1669096"/>
            <a:ext cx="5498592" cy="43362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0E2EB1A4-4C35-43F4-BEB7-E97A60E2804C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9EB368-1F20-472E-B66F-2FD96312A1BB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8E2F9540-718C-4F76-834C-60EFE57A8D95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8F4393A8-A4DA-4F5E-BD9A-684AD6EBBF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C413D81-5E3F-4C61-AD6D-6095CD093D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002EEF1A-D085-47C2-8DAC-925DF48369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6558418-F002-49EF-982F-02666BFFC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22879289-AE33-4686-9A0C-01145BCD4D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1BB7AD24-1CDB-4131-899E-76CCC2B12E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8A6E6183-7705-473B-98A7-CFA7A3296F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A3DFA290-75A5-4ADD-BCEB-50201FBCE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432EE3B3-33E7-4E1F-8766-6695B19D8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FA4D9584-B697-4B36-9BA7-3707BF411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2E477B0A-63B4-4447-9504-BF774C89CB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2971670-0FB0-4831-927B-149E20BE2F96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0586C65-465E-4434-9FEA-04BC36FC7D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8F1E506-F2FD-43B5-8990-BDB8E40CA2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456E9D63-1033-4C01-B4B0-9350BEF493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3F26A9C4-E563-4097-9F63-EC5BC8DBCB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4942701-5FCF-467F-8E88-C9A1E8915C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48F5B0B-EB3A-4B1E-8C85-CC32A6A9ED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CD156CA-E200-47B4-B904-472E02808A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9593F653-29A4-4EBA-B4FE-D9ED0FDF73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3E3D4DB-71A0-4D9A-83CE-41599098F8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36AF6063-0F75-42D5-BAFA-85707D26F3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736F6D2-7D98-41A9-8230-770EF79F2B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4D730093-6ED5-480A-A07B-BBE8CE970EDE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E891715-BD1D-4278-AE96-5A139F7DFC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E1681704-F55C-492A-99D4-6FF3629409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DAB13C09-C848-4411-980D-7AA78E51C4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0673798-EBC6-4850-AE20-BFEFFB2BD8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4798276-88AA-4AD4-82A8-B12740262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001BC07-639F-4CC6-B47A-AE70DF681A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56404F2-68B0-47CB-BC47-9521D511C2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34A9D25-F6E6-4EF5-AB7E-E4DBCD1719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4A732C0-FD0E-49C2-B245-8C077A8764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90933FF1-A1EA-4D33-8120-11F6A5ACA7AF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9AF7AB45-EC1C-4F84-9116-CEBB7CBEE2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DF942FF1-0313-4F95-9E48-25F3F0A80A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B126381D-BC4E-4365-B839-0F90D36EFA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DB3309B-B2FB-4819-A93B-FBB1000BA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6284E69-96F2-45EC-8FEF-A789AD13E6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D375FD2-936E-4C7C-97B1-50F213BA3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61ECB22-B769-42E7-8758-0EA8B4A6F7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4AF56D41-FA00-4FD5-BE4B-74349EDABC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3284A21-0998-4BE8-9006-057AC2E19B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9FC1ED11-EBA9-4CED-ADA8-BF243AC0938E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  <p:pic>
        <p:nvPicPr>
          <p:cNvPr id="68" name="Graphic 67">
            <a:extLst>
              <a:ext uri="{FF2B5EF4-FFF2-40B4-BE49-F238E27FC236}">
                <a16:creationId xmlns:a16="http://schemas.microsoft.com/office/drawing/2014/main" id="{37BAAB2C-50FB-4A28-B433-59C4E4F8FC3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6537" y="92233"/>
            <a:ext cx="1960571" cy="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2792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vider (with page contents)">
    <p:bg>
      <p:bgPr>
        <a:solidFill>
          <a:srgbClr val="00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92608" y="1669096"/>
            <a:ext cx="5498592" cy="433628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88608" y="1669096"/>
            <a:ext cx="5498592" cy="4336288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2pPr>
            <a:lvl3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3pPr>
            <a:lvl4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4pPr>
            <a:lvl5pPr marL="0" indent="0">
              <a:spcBef>
                <a:spcPts val="0"/>
              </a:spcBef>
              <a:buNone/>
              <a:tabLst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8BFCC4D8-1A6F-438F-A895-1DF830463B8B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3E4931B-9D72-4B37-814D-1F8555F05595}"/>
              </a:ext>
            </a:extLst>
          </p:cNvPr>
          <p:cNvCxnSpPr/>
          <p:nvPr userDrawn="1"/>
        </p:nvCxnSpPr>
        <p:spPr bwMode="auto">
          <a:xfrm>
            <a:off x="0" y="633984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39FBC2F4-5A35-4564-A3EC-EE033D9D0F84}"/>
              </a:ext>
            </a:extLst>
          </p:cNvPr>
          <p:cNvCxnSpPr/>
          <p:nvPr userDrawn="1"/>
        </p:nvCxnSpPr>
        <p:spPr bwMode="auto">
          <a:xfrm>
            <a:off x="0" y="341065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335288E2-31F7-4A58-A0E3-B5FCE184ED7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15" name="Title">
            <a:extLst>
              <a:ext uri="{FF2B5EF4-FFF2-40B4-BE49-F238E27FC236}">
                <a16:creationId xmlns:a16="http://schemas.microsoft.com/office/drawing/2014/main" id="{B3110330-AA0F-4EEF-A4FB-10599F3B3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11581045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1BB4046-2C19-4FF4-9655-C2531535824C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BEEA672-CA47-4079-8262-FBA5AAE7E439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772B07-14A6-4ACC-9D97-7135B7849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8CEBDD0-BCFE-4C3D-BBFB-1A795E4DD0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731445CA-3F1E-4A3B-A2CC-40019C76A1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FCDDAECE-CC49-44F9-87B1-022A929BFF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5891C19-1482-4DEC-9C01-EF4780E9D4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2049FB29-DEEE-47EB-AB38-5FD7771404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76571316-52D7-437A-B90F-F16B67F673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E96E8586-3ACB-483A-981D-D3C1E7BE37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5A7D1F7-11D8-45C6-B98D-98719744F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17063656-E241-451A-B933-A5C2A2DDA1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DFCC0D0D-56AE-416C-BF19-7590C3FEF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C164B85-3AAD-4E05-AF67-7751DA73A6B5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E814CB22-B3A3-4C71-BFF6-03098CB2A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C1DAB77-CCE0-4B8B-8C49-E21FDCD2D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38002612-B27D-4416-A5BE-3CD6B5C83D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8D696F2-4D66-4330-98F8-D57E3CF129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63D0E1C-C45F-4AAF-881F-009DBD3EA5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2BF540B-E5F6-4A3D-98CD-E8FACBFEBE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C4DC35B-386C-4E15-91E8-97BEEAEB8F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A4D0E30-764E-4653-9E1D-85D29AE6FC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D849BDA-7D8F-41F5-8E6C-B3BCB762D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6F9C3DD-FAE5-4BE4-9EDB-6001EE5DB5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950840C2-1AD8-40D4-B64F-22BF787380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7F2CEAA7-0434-459F-9856-062CF86AEFE1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976A42A-4B32-47D4-BC7A-9E6620DE12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9F65B1FA-2476-492C-B96B-BE3B0DB09C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F9E794D-DCC9-475C-B79A-566E617784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945F1BD-B27E-40E8-846C-7791E147FF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3EDF943-507C-4B35-AF0B-9D012ECD1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FF3998C-9F87-49D0-8DF7-0261A9A678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FE58697-53F9-4E74-B406-65ECFBFCD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507BA1F-CDE2-4488-AE51-877276A32A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08ACE19-7034-4F02-A057-4183F43BC4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3ACD27-C1CA-4942-A6C3-8F9685CD5741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2F2424D-8A39-4B5F-B966-C218F5E146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6FE88D4-1C44-4A93-9737-5E3AC72D7A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C2167A3-A6B9-4EDF-8B3F-5DFBA47729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76EC587-5E2E-463E-9D5F-14165B54708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EA1B65E2-9954-4D68-B9F1-FF910D23DB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EB257D6-918D-4986-BFCC-1C1C447AC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F829220-C571-4FB8-AEFF-0AB3493295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0EEB4DB-85A6-434F-AAB0-DEC1A6849F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A0EA042-0672-4A7C-9E95-CD23C6D4B1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F3F14204-1DF0-4D0A-A766-E200F36A54BD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  <p:pic>
        <p:nvPicPr>
          <p:cNvPr id="63" name="Graphic 62">
            <a:extLst>
              <a:ext uri="{FF2B5EF4-FFF2-40B4-BE49-F238E27FC236}">
                <a16:creationId xmlns:a16="http://schemas.microsoft.com/office/drawing/2014/main" id="{20E151AC-D2C0-4286-8E84-B16F67457F8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6537" y="92233"/>
            <a:ext cx="1960571" cy="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903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bg>
      <p:bgPr>
        <a:solidFill>
          <a:srgbClr val="00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56A4DCDB-4AEC-42E7-B7D6-BC3404AF9B9D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6CAB00F-258D-483C-9A5E-1A7E5247660A}"/>
              </a:ext>
            </a:extLst>
          </p:cNvPr>
          <p:cNvCxnSpPr/>
          <p:nvPr userDrawn="1"/>
        </p:nvCxnSpPr>
        <p:spPr bwMode="auto">
          <a:xfrm>
            <a:off x="0" y="633984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45B4277-5734-4707-8A98-80BA0FDE00E6}"/>
              </a:ext>
            </a:extLst>
          </p:cNvPr>
          <p:cNvCxnSpPr/>
          <p:nvPr userDrawn="1"/>
        </p:nvCxnSpPr>
        <p:spPr bwMode="auto">
          <a:xfrm>
            <a:off x="0" y="341065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08A9AE11-33D5-4BE9-B07E-32545493205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13" name="Text Placeholder">
            <a:extLst>
              <a:ext uri="{FF2B5EF4-FFF2-40B4-BE49-F238E27FC236}">
                <a16:creationId xmlns:a16="http://schemas.microsoft.com/office/drawing/2014/main" id="{9AC0FBD0-32E1-4EF5-A5B2-04DB2083CE8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9592" y="411672"/>
            <a:ext cx="5498592" cy="57826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4144"/>
                </a:solidFill>
              </a:defRPr>
            </a:lvl1pPr>
            <a:lvl2pPr>
              <a:defRPr>
                <a:solidFill>
                  <a:srgbClr val="004144"/>
                </a:solidFill>
              </a:defRPr>
            </a:lvl2pPr>
            <a:lvl3pPr>
              <a:defRPr>
                <a:solidFill>
                  <a:srgbClr val="004144"/>
                </a:solidFill>
              </a:defRPr>
            </a:lvl3pPr>
            <a:lvl4pPr>
              <a:defRPr>
                <a:solidFill>
                  <a:srgbClr val="004144"/>
                </a:solidFill>
              </a:defRPr>
            </a:lvl4pPr>
            <a:lvl5pPr>
              <a:defRPr>
                <a:solidFill>
                  <a:srgbClr val="004144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AD607B5D-53F9-4F7E-B231-FC2969998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4"/>
            <a:ext cx="5485045" cy="5787439"/>
          </a:xfrm>
          <a:prstGeom prst="rect">
            <a:avLst/>
          </a:prstGeom>
        </p:spPr>
        <p:txBody>
          <a:bodyPr lIns="0" rIns="0"/>
          <a:lstStyle>
            <a:lvl1pPr>
              <a:defRPr sz="4266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9A480D3-812E-47F5-8022-719A76B4105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980BF57-7BDB-41C7-9672-85F72051ECF9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4DAC3FC1-8903-44B6-BB90-5A001FECF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0FE76B8-AB3F-4537-BB21-0B7D436D83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1F3A185-B13A-40E5-8D1C-D4402E34F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B558E43-D119-4D37-940B-71D5A5B1A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9707903-986C-4693-9A67-6FA7CFEC1E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6C22F7C-F11D-427F-A186-1F37EE4157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EFBBC2F0-2E91-475B-8CCD-0BE48A3D13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55779F3-22A1-4ED8-A0DE-C345BB2CE7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B875BE10-CE8B-4FE2-92A4-1B33233BF4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DDFD1436-CCD2-402D-9A0B-4F377A78C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CA0A2A9E-4299-4089-A128-394AB31AC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2D2001-4669-493E-AB9E-6A00E85FACED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66101474-8BBA-4209-8126-FBAE115157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95D0F6-6E16-4E0A-ABE5-B263E959D4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63E8066F-A2E9-4971-9696-3D7A435C3C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F8C6467-44C4-4637-A7C9-E4887C3DFA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60BB7AC-9165-4AD6-8436-6955C19C6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C249AB5-4129-45A8-9613-27E603BB4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FCE3A9C-6654-415E-B052-788612D5E3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C53F5F7-9F4E-43E5-A546-AD159030FA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C3AE714-F9AA-4DEB-81E7-E7CE30779F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B29E420-20D1-40A5-AE02-35658DB925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9D89B06-E8A3-4945-A58C-7BA36A4D88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E6B2422-195F-4137-BFD6-6F4AFE5EF050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619B13-3FEB-479D-A712-590509F3E8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82944F7-F03F-4F58-9CF2-2C68D3036D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2BB6F67-AE23-43A9-AFF8-E7FCDA05D8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5A38F108-95ED-40BE-8ED1-25CF0A2AED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929879B-9717-4900-A0C0-2D035F626A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75D97C7-A12E-410C-B388-8084FCA63D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B33C50B-57B2-45EA-B4CC-1AEDF74F33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6BBAD23-2E35-4325-B3F5-CAB1103D08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C6AD756-2EF6-4D2E-AFF2-C7C3AF44EB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59E0218-77C8-4063-B566-49279AFC065B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81CF95C7-D785-4BF3-84B8-C4C56914EA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FE66220-7501-4107-A504-850AA2D7B9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54D3C1C-41AD-48F8-AB22-F9AE972028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8907841-CD5B-4A93-AB02-F0F444C142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5B8BFB3-18A9-4433-82A3-9B1134B9F4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65575763-D9ED-4806-A82D-4CC1A94BF6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27A928EC-199B-4314-9160-995DFA97F5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F0F10992-F0B3-4A80-88E9-22237DF620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62EA26D7-700B-4F65-AE96-43C5739D96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DB1E6EF-688F-4DA6-9B73-A3146FAB5D39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  <p:pic>
        <p:nvPicPr>
          <p:cNvPr id="61" name="Graphic 60">
            <a:extLst>
              <a:ext uri="{FF2B5EF4-FFF2-40B4-BE49-F238E27FC236}">
                <a16:creationId xmlns:a16="http://schemas.microsoft.com/office/drawing/2014/main" id="{39A7D51C-0CCB-4187-92EE-399C813EF31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6537" y="92233"/>
            <a:ext cx="1960571" cy="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59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s and grids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E3568AD-43DC-2340-9842-61CCF67C169B}"/>
              </a:ext>
            </a:extLst>
          </p:cNvPr>
          <p:cNvSpPr/>
          <p:nvPr userDrawn="1"/>
        </p:nvSpPr>
        <p:spPr bwMode="auto">
          <a:xfrm>
            <a:off x="0" y="239151"/>
            <a:ext cx="12192000" cy="520504"/>
          </a:xfrm>
          <a:prstGeom prst="rect">
            <a:avLst/>
          </a:prstGeom>
          <a:solidFill>
            <a:schemeClr val="tx1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36000" tIns="36000" rIns="36000" bIns="36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95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15" name="Title">
            <a:extLst>
              <a:ext uri="{FF2B5EF4-FFF2-40B4-BE49-F238E27FC236}">
                <a16:creationId xmlns:a16="http://schemas.microsoft.com/office/drawing/2014/main" id="{5DAA6C63-D122-4E41-B1FF-129432561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11581045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464616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uote">
    <p:bg>
      <p:bgPr>
        <a:solidFill>
          <a:srgbClr val="00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ol gray 10 rectangle">
            <a:extLst>
              <a:ext uri="{FF2B5EF4-FFF2-40B4-BE49-F238E27FC236}">
                <a16:creationId xmlns:a16="http://schemas.microsoft.com/office/drawing/2014/main" id="{7DBDC08E-7C59-4D4E-8BEE-AD1399BA18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2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b="0" i="0" dirty="0">
              <a:solidFill>
                <a:srgbClr val="FFFFFF"/>
              </a:solidFill>
              <a:latin typeface="IBM Plex Sans" panose="020B0503050203000203" pitchFamily="34" charset="0"/>
              <a:cs typeface="Arial"/>
            </a:endParaRPr>
          </a:p>
        </p:txBody>
      </p:sp>
      <p:sp>
        <p:nvSpPr>
          <p:cNvPr id="11" name="Text Placeholder">
            <a:extLst>
              <a:ext uri="{FF2B5EF4-FFF2-40B4-BE49-F238E27FC236}">
                <a16:creationId xmlns:a16="http://schemas.microsoft.com/office/drawing/2014/main" id="{F3FDC295-45E6-403A-9B51-0303F4E000C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9592" y="411672"/>
            <a:ext cx="5498592" cy="57826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itle">
            <a:extLst>
              <a:ext uri="{FF2B5EF4-FFF2-40B4-BE49-F238E27FC236}">
                <a16:creationId xmlns:a16="http://schemas.microsoft.com/office/drawing/2014/main" id="{600F63E7-3F4D-43AB-BAE9-ABA1D6388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4"/>
            <a:ext cx="5485045" cy="5787439"/>
          </a:xfrm>
          <a:prstGeom prst="rect">
            <a:avLst/>
          </a:prstGeom>
        </p:spPr>
        <p:txBody>
          <a:bodyPr lIns="0" rIns="0"/>
          <a:lstStyle>
            <a:lvl1pPr>
              <a:defRPr sz="4266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B2910D7C-8C88-4C2C-9CAE-ECED12059C80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bg2">
                    <a:lumMod val="50000"/>
                    <a:lumOff val="50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bg2">
                  <a:lumMod val="50000"/>
                  <a:lumOff val="50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E53F790E-4E44-48AC-8880-02E2E89FD1A4}"/>
              </a:ext>
            </a:extLst>
          </p:cNvPr>
          <p:cNvCxnSpPr/>
          <p:nvPr userDrawn="1"/>
        </p:nvCxnSpPr>
        <p:spPr bwMode="auto">
          <a:xfrm>
            <a:off x="0" y="6339840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77EFC9-ABDF-4096-A867-9488463A2B58}"/>
              </a:ext>
            </a:extLst>
          </p:cNvPr>
          <p:cNvCxnSpPr/>
          <p:nvPr userDrawn="1"/>
        </p:nvCxnSpPr>
        <p:spPr bwMode="auto">
          <a:xfrm>
            <a:off x="0" y="341065"/>
            <a:ext cx="12192000" cy="0"/>
          </a:xfrm>
          <a:prstGeom prst="line">
            <a:avLst/>
          </a:prstGeom>
          <a:ln w="6350">
            <a:solidFill>
              <a:schemeClr val="tx1">
                <a:lumMod val="7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4ABF0E7-3A3A-4858-B764-DB7AADD223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EBB71DBC-D936-4335-A171-CBCE1D52D9BA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BCB1002-3A1A-4816-AEBF-E86EACD024FA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F642A4C0-605B-4663-8897-5B5A95C21E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02AA9718-6B6A-418B-A5A9-166D466A1A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F4EB911-428F-46F0-A8C3-65A2FC570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4058255-4BCB-48D2-A2B1-51716B8000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1B6175F3-76E6-4431-B6C6-0D71830872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4883836A-713F-4E92-932F-6C0DBFB50E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FD15A4E4-F310-41C1-BF2F-D90B292A43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BA84788B-D6F0-4780-BFA6-F187AD89B5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73131350-B734-43ED-80B8-B3A0C72A7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383AF20E-AB03-4FDB-8FE9-08960E9121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7C8D1118-6D05-4946-8FD3-D638649D67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F326D-8274-4B8D-8A0E-817DC25347A6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8B9B2B7-12C8-4208-9DEF-98C2450435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FCFDF41-20ED-4872-99F8-B0DF2EA40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2BAD115C-E6BA-4824-818F-CB723FD351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B458BD6B-877D-4691-9E4F-78D43A193C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0FE3660D-2985-405D-9D6D-BE6280C8C5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365D8E9-9C68-4DD4-BE7F-6D53B35FA2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BB5C660-BCAD-490A-9331-C70378540B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AD8599B7-265B-4CDD-BB6F-7B8BA26126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5071D9D0-6A83-4CF6-BDB7-175F304864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4E23E3B-572E-4D4F-9700-E872A08F61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359EEF8-F616-4122-A1CF-663007B201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B51DDD5A-4401-4CB5-BEFA-92A4F36C54D5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8697E0B-D1A9-4A29-9B13-F788BB8F71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8F025D81-1AEF-413E-822F-E46F32133E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C44CFD95-08DA-4CAB-9E75-8C8AA7B13A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1321FA7-1C1F-4038-9D1D-9AD0680116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D6F982E6-878D-408C-BE6E-97A34967B0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1E5A959E-0104-499A-A715-9C10710CAD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B21B6E0-74A1-45C9-AE5A-E529C9DEE7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9C5AC73-2BB0-4B7D-8B8C-ACA4A98784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03DC6587-EB28-4683-AC84-47BA71015F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7BF556A-1601-4F2D-A319-49AF4E51CB7D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22E1602-D6FA-4BC7-A7B7-C61352855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69E971DE-AECD-4665-AC21-1DD7A949A8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EC54F68-3DBB-4C4F-821B-809EA94DEE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33BA69F-B9DF-48A0-AA13-D82D7343FD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EBC0656-DBE7-4C11-8AAF-8B630B8B2A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9A950EF3-8A0D-443C-8FAC-DCE0B01890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20A3991-276C-4239-9771-7D090CE824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61BA530E-7614-4F00-B026-CFF5B17163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9B4E7F99-3336-4FDF-B97F-38633A40E3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TextBox 66">
            <a:extLst>
              <a:ext uri="{FF2B5EF4-FFF2-40B4-BE49-F238E27FC236}">
                <a16:creationId xmlns:a16="http://schemas.microsoft.com/office/drawing/2014/main" id="{3F50DE7A-C9B2-4F2D-BD50-003DA425C88C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Sustainability Consulting  </a:t>
            </a:r>
            <a:r>
              <a:rPr lang="en-US" sz="8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 © 2022 IBM Corporation     | </a:t>
            </a:r>
          </a:p>
        </p:txBody>
      </p:sp>
      <p:pic>
        <p:nvPicPr>
          <p:cNvPr id="66" name="Graphic 65">
            <a:extLst>
              <a:ext uri="{FF2B5EF4-FFF2-40B4-BE49-F238E27FC236}">
                <a16:creationId xmlns:a16="http://schemas.microsoft.com/office/drawing/2014/main" id="{77CE5700-477B-45C9-9C0E-68E028E340B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926537" y="92233"/>
            <a:ext cx="1960571" cy="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40213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(black box) over image(s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636A40D3-FF27-0B43-B509-93782312913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-4" y="3492843"/>
            <a:ext cx="3723507" cy="3365157"/>
          </a:xfrm>
          <a:prstGeom prst="rect">
            <a:avLst/>
          </a:prstGeom>
          <a:solidFill>
            <a:srgbClr val="061727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 sz="1333">
                <a:solidFill>
                  <a:schemeClr val="tx1"/>
                </a:solidFill>
              </a:defRPr>
            </a:lvl2pPr>
            <a:lvl3pPr>
              <a:buClrTx/>
              <a:defRPr sz="1333">
                <a:solidFill>
                  <a:schemeClr val="tx1"/>
                </a:solidFill>
              </a:defRPr>
            </a:lvl3pPr>
            <a:lvl4pPr>
              <a:buClrTx/>
              <a:defRPr sz="1333">
                <a:solidFill>
                  <a:schemeClr val="tx1"/>
                </a:solidFill>
              </a:defRPr>
            </a:lvl4pPr>
            <a:lvl5pPr>
              <a:buClrTx/>
              <a:defRPr sz="1333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Title" hidden="1">
            <a:extLst>
              <a:ext uri="{FF2B5EF4-FFF2-40B4-BE49-F238E27FC236}">
                <a16:creationId xmlns:a16="http://schemas.microsoft.com/office/drawing/2014/main" id="{0C4F1C52-4E00-9B42-8B21-690C46B2CCF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4889" y="268819"/>
            <a:ext cx="5524500" cy="572558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73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sight, text, 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03592" y="1669096"/>
            <a:ext cx="5498592" cy="4336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solidFill>
            <a:srgbClr val="E5E0D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rgbClr val="00414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FCEE87FE-6161-4DB8-8460-D80CAABBF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5485047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354203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nsight, text, boxe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"/>
          <p:cNvSpPr>
            <a:spLocks noGrp="1"/>
          </p:cNvSpPr>
          <p:nvPr>
            <p:ph type="body" sz="quarter" idx="13"/>
          </p:nvPr>
        </p:nvSpPr>
        <p:spPr>
          <a:xfrm>
            <a:off x="303592" y="1669096"/>
            <a:ext cx="5498592" cy="4336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solidFill>
            <a:srgbClr val="E5E0DF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rgbClr val="00414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rgbClr val="00414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>
          <a:xfrm>
            <a:off x="9448804" y="6400803"/>
            <a:ext cx="2438309" cy="22224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06717376-7764-3D40-A18B-7A08CAEDA221}"/>
              </a:ext>
            </a:extLst>
          </p:cNvPr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prstGeom prst="rect">
            <a:avLst/>
          </a:prstGeom>
          <a:solidFill>
            <a:srgbClr val="004144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D8665CD3-F42D-4D2B-83B5-B274BC6EFF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7" y="411673"/>
            <a:ext cx="5496029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1931946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3 med, 2 sm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0" y="-1"/>
            <a:ext cx="6096000" cy="3429001"/>
          </a:xfrm>
          <a:prstGeom prst="rect">
            <a:avLst/>
          </a:prstGeom>
          <a:solidFill>
            <a:srgbClr val="004144"/>
          </a:solidFill>
        </p:spPr>
        <p:txBody>
          <a:bodyPr lIns="210312" tIns="201168" rIns="228600" bIns="228600"/>
          <a:lstStyle>
            <a:lvl1pPr>
              <a:defRPr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1"/>
          <p:cNvSpPr>
            <a:spLocks noGrp="1"/>
          </p:cNvSpPr>
          <p:nvPr>
            <p:ph sz="quarter" idx="17"/>
          </p:nvPr>
        </p:nvSpPr>
        <p:spPr>
          <a:xfrm>
            <a:off x="6096000" y="0"/>
            <a:ext cx="3048000" cy="3429000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rgbClr val="004144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8"/>
          </p:nvPr>
        </p:nvSpPr>
        <p:spPr>
          <a:xfrm>
            <a:off x="9144000" y="0"/>
            <a:ext cx="3048000" cy="3429000"/>
          </a:xfrm>
          <a:prstGeom prst="rect">
            <a:avLst/>
          </a:prstGeom>
          <a:solidFill>
            <a:srgbClr val="061727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rgbClr val="BAE6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ontent Placeholder 3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6096000" cy="3431116"/>
          </a:xfrm>
          <a:prstGeom prst="rect">
            <a:avLst/>
          </a:prstGeom>
          <a:solidFill>
            <a:srgbClr val="BAE6FF"/>
          </a:solidFill>
        </p:spPr>
        <p:txBody>
          <a:bodyPr lIns="219456" tIns="201168" rIns="228600" bIns="228600"/>
          <a:lstStyle>
            <a:lvl1pPr>
              <a:defRPr>
                <a:solidFill>
                  <a:srgbClr val="061727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Content Placeholder 4"/>
          <p:cNvSpPr>
            <a:spLocks noGrp="1"/>
          </p:cNvSpPr>
          <p:nvPr>
            <p:ph sz="quarter" idx="19"/>
          </p:nvPr>
        </p:nvSpPr>
        <p:spPr>
          <a:xfrm>
            <a:off x="6096000" y="3426886"/>
            <a:ext cx="6096000" cy="3431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537924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1 large, 4 small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"/>
          <p:cNvSpPr>
            <a:spLocks noGrp="1"/>
          </p:cNvSpPr>
          <p:nvPr>
            <p:ph sz="quarter" idx="20"/>
          </p:nvPr>
        </p:nvSpPr>
        <p:spPr>
          <a:xfrm>
            <a:off x="0" y="3426886"/>
            <a:ext cx="3048000" cy="3431116"/>
          </a:xfrm>
          <a:prstGeom prst="rect">
            <a:avLst/>
          </a:prstGeom>
          <a:solidFill>
            <a:srgbClr val="004144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9"/>
          </p:nvPr>
        </p:nvSpPr>
        <p:spPr>
          <a:xfrm>
            <a:off x="3048001" y="3426886"/>
            <a:ext cx="3048000" cy="3431116"/>
          </a:xfrm>
          <a:prstGeom prst="rect">
            <a:avLst/>
          </a:prstGeom>
          <a:solidFill>
            <a:srgbClr val="061727"/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rgbClr val="BAE6FF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7"/>
          </p:nvPr>
        </p:nvSpPr>
        <p:spPr>
          <a:xfrm>
            <a:off x="6096000" y="3426883"/>
            <a:ext cx="3048000" cy="3431117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4"/>
          <p:cNvSpPr>
            <a:spLocks noGrp="1"/>
          </p:cNvSpPr>
          <p:nvPr>
            <p:ph sz="quarter" idx="18"/>
          </p:nvPr>
        </p:nvSpPr>
        <p:spPr>
          <a:xfrm>
            <a:off x="9144000" y="3426883"/>
            <a:ext cx="3048000" cy="3431117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  <a:ln>
            <a:noFill/>
          </a:ln>
        </p:spPr>
        <p:txBody>
          <a:bodyPr lIns="219456" tIns="201168" rIns="228600" bIns="228600"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E984A33E-2832-42B6-A001-E8AFDD6C32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11581045" cy="841248"/>
          </a:xfrm>
          <a:prstGeom prst="rect">
            <a:avLst/>
          </a:prstGeom>
        </p:spPr>
        <p:txBody>
          <a:bodyPr lIns="0" rIns="0"/>
          <a:lstStyle>
            <a:lvl1pPr>
              <a:defRPr sz="4266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439776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rgbClr val="004144"/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Tx/>
              <a:defRPr>
                <a:solidFill>
                  <a:schemeClr val="accent1"/>
                </a:solidFill>
              </a:defRPr>
            </a:lvl2pPr>
            <a:lvl3pPr>
              <a:buClrTx/>
              <a:defRPr>
                <a:solidFill>
                  <a:schemeClr val="accent1"/>
                </a:solidFill>
              </a:defRPr>
            </a:lvl3pPr>
            <a:lvl4pPr>
              <a:buClrTx/>
              <a:defRPr>
                <a:solidFill>
                  <a:schemeClr val="accent1"/>
                </a:solidFill>
              </a:defRPr>
            </a:lvl4pPr>
            <a:lvl5pPr>
              <a:buClrTx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Tx/>
              <a:defRPr>
                <a:solidFill>
                  <a:schemeClr val="accent1"/>
                </a:solidFill>
              </a:defRPr>
            </a:lvl2pPr>
            <a:lvl3pPr>
              <a:buClrTx/>
              <a:defRPr>
                <a:solidFill>
                  <a:schemeClr val="accent1"/>
                </a:solidFill>
              </a:defRPr>
            </a:lvl3pPr>
            <a:lvl4pPr>
              <a:buClrTx/>
              <a:defRPr>
                <a:solidFill>
                  <a:schemeClr val="accent1"/>
                </a:solidFill>
              </a:defRPr>
            </a:lvl4pPr>
            <a:lvl5pPr>
              <a:buClrTx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prstGeom prst="rect">
            <a:avLst/>
          </a:prstGeo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Tx/>
              <a:defRPr>
                <a:solidFill>
                  <a:schemeClr val="accent1"/>
                </a:solidFill>
              </a:defRPr>
            </a:lvl2pPr>
            <a:lvl3pPr>
              <a:buClrTx/>
              <a:defRPr>
                <a:solidFill>
                  <a:schemeClr val="accent1"/>
                </a:solidFill>
              </a:defRPr>
            </a:lvl3pPr>
            <a:lvl4pPr>
              <a:buClrTx/>
              <a:defRPr>
                <a:solidFill>
                  <a:schemeClr val="accent1"/>
                </a:solidFill>
              </a:defRPr>
            </a:lvl4pPr>
            <a:lvl5pPr>
              <a:buClrTx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5232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oxes (4 tall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"/>
          <p:cNvSpPr>
            <a:spLocks noGrp="1"/>
          </p:cNvSpPr>
          <p:nvPr>
            <p:ph sz="quarter" idx="12"/>
          </p:nvPr>
        </p:nvSpPr>
        <p:spPr>
          <a:xfrm>
            <a:off x="0" y="0"/>
            <a:ext cx="3048000" cy="6864096"/>
          </a:xfrm>
          <a:prstGeom prst="rect">
            <a:avLst/>
          </a:prstGeom>
          <a:solidFill>
            <a:schemeClr val="bg1">
              <a:lumMod val="40000"/>
              <a:lumOff val="60000"/>
            </a:schemeClr>
          </a:solidFill>
        </p:spPr>
        <p:txBody>
          <a:bodyPr lIns="219456" tIns="201168" rIns="228600" bIns="228600"/>
          <a:lstStyle>
            <a:lvl1pPr>
              <a:buClr>
                <a:schemeClr val="bg1"/>
              </a:buClr>
              <a:defRPr>
                <a:solidFill>
                  <a:schemeClr val="accent1"/>
                </a:solidFill>
              </a:defRPr>
            </a:lvl1pPr>
            <a:lvl2pPr>
              <a:buClrTx/>
              <a:defRPr>
                <a:solidFill>
                  <a:schemeClr val="accent1"/>
                </a:solidFill>
              </a:defRPr>
            </a:lvl2pPr>
            <a:lvl3pPr>
              <a:buClrTx/>
              <a:defRPr>
                <a:solidFill>
                  <a:schemeClr val="accent1"/>
                </a:solidFill>
              </a:defRPr>
            </a:lvl3pPr>
            <a:lvl4pPr>
              <a:buClrTx/>
              <a:defRPr>
                <a:solidFill>
                  <a:schemeClr val="accent1"/>
                </a:solidFill>
              </a:defRPr>
            </a:lvl4pPr>
            <a:lvl5pPr>
              <a:buClrTx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2"/>
          <p:cNvSpPr>
            <a:spLocks noGrp="1"/>
          </p:cNvSpPr>
          <p:nvPr>
            <p:ph sz="quarter" idx="13"/>
          </p:nvPr>
        </p:nvSpPr>
        <p:spPr>
          <a:xfrm>
            <a:off x="3048000" y="0"/>
            <a:ext cx="3048000" cy="6864096"/>
          </a:xfrm>
          <a:prstGeom prst="rect">
            <a:avLst/>
          </a:prstGeom>
          <a:solidFill>
            <a:schemeClr val="bg1">
              <a:lumMod val="20000"/>
              <a:lumOff val="80000"/>
            </a:schemeClr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Tx/>
              <a:defRPr>
                <a:solidFill>
                  <a:schemeClr val="accent1"/>
                </a:solidFill>
              </a:defRPr>
            </a:lvl2pPr>
            <a:lvl3pPr>
              <a:buClrTx/>
              <a:defRPr>
                <a:solidFill>
                  <a:schemeClr val="accent1"/>
                </a:solidFill>
              </a:defRPr>
            </a:lvl3pPr>
            <a:lvl4pPr>
              <a:buClrTx/>
              <a:defRPr>
                <a:solidFill>
                  <a:schemeClr val="accent1"/>
                </a:solidFill>
              </a:defRPr>
            </a:lvl4pPr>
            <a:lvl5pPr>
              <a:buClrTx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3"/>
          <p:cNvSpPr>
            <a:spLocks noGrp="1"/>
          </p:cNvSpPr>
          <p:nvPr>
            <p:ph sz="quarter" idx="14"/>
          </p:nvPr>
        </p:nvSpPr>
        <p:spPr>
          <a:xfrm>
            <a:off x="6096000" y="0"/>
            <a:ext cx="3048000" cy="6864096"/>
          </a:xfrm>
          <a:prstGeom prst="rect">
            <a:avLst/>
          </a:prstGeom>
          <a:solidFill>
            <a:schemeClr val="accent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tx1"/>
                </a:solidFill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Content Placeholder 4"/>
          <p:cNvSpPr>
            <a:spLocks noGrp="1"/>
          </p:cNvSpPr>
          <p:nvPr>
            <p:ph sz="quarter" idx="15"/>
          </p:nvPr>
        </p:nvSpPr>
        <p:spPr>
          <a:xfrm>
            <a:off x="9144000" y="0"/>
            <a:ext cx="3048000" cy="6864096"/>
          </a:xfrm>
          <a:prstGeom prst="rect">
            <a:avLst/>
          </a:prstGeom>
          <a:solidFill>
            <a:schemeClr val="tx1"/>
          </a:solidFill>
        </p:spPr>
        <p:txBody>
          <a:bodyPr lIns="219456" tIns="201168" rIns="228600" bIns="228600"/>
          <a:lstStyle>
            <a:lvl1pPr>
              <a:defRPr>
                <a:solidFill>
                  <a:schemeClr val="accent1"/>
                </a:solidFill>
              </a:defRPr>
            </a:lvl1pPr>
            <a:lvl2pPr>
              <a:buClrTx/>
              <a:defRPr>
                <a:solidFill>
                  <a:schemeClr val="accent1"/>
                </a:solidFill>
              </a:defRPr>
            </a:lvl2pPr>
            <a:lvl3pPr>
              <a:buClrTx/>
              <a:defRPr>
                <a:solidFill>
                  <a:schemeClr val="accent1"/>
                </a:solidFill>
              </a:defRPr>
            </a:lvl3pPr>
            <a:lvl4pPr>
              <a:buClrTx/>
              <a:defRPr>
                <a:solidFill>
                  <a:schemeClr val="accent1"/>
                </a:solidFill>
              </a:defRPr>
            </a:lvl4pPr>
            <a:lvl5pPr>
              <a:buClrTx/>
              <a:defRPr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805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ibm sign-off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DD51B63-1B2F-44C6-887A-B9E11ABD2027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815BCE7-28F8-43B0-A228-4EECFFB64D49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6B560C21-A555-444D-B98D-10B7EA887D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EB2FE1C-B788-4B22-8258-429C638CAF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00ECEF4-85D1-4C2B-A86A-B0423E0DF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0B695CDA-1E0A-4E47-9008-8761FCFC0D7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A430A475-7EBA-4095-896A-DD380038F3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6966C6C-28BD-4A93-B2E3-ED995779EA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2BA0E68-5D1D-4EB4-8680-A50C57F2AC1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8C53D395-DA90-4D41-B029-08CB007DF7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5A9ABB6-3882-438F-9BDB-C002DC2F5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45BE503-55B2-44DD-8CDA-8220553BA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F6973B90-1E81-45C9-8061-956DC3079B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F71930-27DF-4B2F-809E-FDB5003827D3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3111A389-360E-4C6B-A669-EC375F6B990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82BEE4B-D8B9-4B6D-B6E4-D789BAA5BE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4B6F592-D88D-43D7-9AC9-649F9B8079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A43ABA94-D328-4FD4-BC58-B78E929358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00E7111-3A13-496D-88F1-CDB064A5F1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574E634-AA84-4062-BB67-00E216132E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6D452E7-B91E-4F7C-A930-1D269CD501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DE99140B-43C7-4151-8741-CCE913736D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8FA5B8A-75EC-41B5-B9AF-9E332A2DB6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356759DC-7DB5-49B1-A2D5-A06304BCC1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CCB4108-0DA9-4A44-B5DC-7B3EB4DA1D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F1F6491-10B7-45D8-B762-AAEFAF747CFD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21113464-292F-434E-B571-CC2EC9B520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051C4100-BC05-48A7-ADAD-C3A1C501EE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01DB122F-D952-4D34-8D66-501E45BD7B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019AB092-2536-4985-A3BF-E4DD16A5082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F3CBB74-02D4-4660-A02A-FC67DAF6DE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390762A0-6C7B-4028-9D9C-C98D379657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5D43EFAE-DB6D-4652-9840-B3EF5AE0E1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10FE9C63-EEB0-42F5-AE2F-DADFF1B5BB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C4A9694-B369-4F44-85ED-A672D42971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BC41C79-7019-45BA-94CF-126958E4336F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9510852B-9A3A-4683-BF07-E3C2900D7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6EA8AFA2-8949-48BA-9A7A-B50C64420B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F1935BB3-216B-4FCD-9F0F-E27A023D6F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4EC7379B-A33C-4419-A28A-96EAC8539B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FA321047-F387-483F-BEFA-8DABFD755D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97B2C7A9-7248-406F-9940-2BAB7C72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B8903F53-9229-4028-BCC0-013D3462A5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DC038F37-45E4-4C1F-AEF8-F649546C5D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91B9422-5BE3-41B7-AE2B-FCF7F6F2E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4845667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ibm sign-off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BM Europe on Twitter: &amp;quot;.@EON_SE_en is the 1st utilities company in Europe  to work with IBM Quantum. E.ON is thus preparing technologically for the  new, decentralized energy world. @IBMResearch #sustainability #energy  #energytransition">
            <a:extLst>
              <a:ext uri="{FF2B5EF4-FFF2-40B4-BE49-F238E27FC236}">
                <a16:creationId xmlns:a16="http://schemas.microsoft.com/office/drawing/2014/main" id="{C123636C-27B8-4802-9620-DB29966147A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54001DC8-3241-47C4-B208-27700556712D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1727"/>
              </a:gs>
              <a:gs pos="100000">
                <a:srgbClr val="061727">
                  <a:alpha val="41000"/>
                </a:srgbClr>
              </a:gs>
            </a:gsLst>
            <a:lin ang="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5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5F3B6925-2DD6-4363-A2DC-083C4C70B428}"/>
              </a:ext>
            </a:extLst>
          </p:cNvPr>
          <p:cNvSpPr/>
          <p:nvPr userDrawn="1"/>
        </p:nvSpPr>
        <p:spPr bwMode="auto">
          <a:xfrm>
            <a:off x="193041" y="182880"/>
            <a:ext cx="11809307" cy="615696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5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3F6F47E-EB51-40FD-8FCF-1EA42C3FB272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FBC706-3E85-4BCD-BFD9-B74A332520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11" name="Title">
            <a:extLst>
              <a:ext uri="{FF2B5EF4-FFF2-40B4-BE49-F238E27FC236}">
                <a16:creationId xmlns:a16="http://schemas.microsoft.com/office/drawing/2014/main" id="{3D68E46F-A5ED-433E-96C1-CA8D418FA4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16" y="411674"/>
            <a:ext cx="5485045" cy="5787439"/>
          </a:xfrm>
          <a:prstGeom prst="rect">
            <a:avLst/>
          </a:prstGeom>
        </p:spPr>
        <p:txBody>
          <a:bodyPr lIns="0" rIns="0"/>
          <a:lstStyle>
            <a:lvl1pPr>
              <a:defRPr sz="4266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BE9605-4FF3-463F-9925-628B83DE5AB0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BE193B2-349C-410B-B5E4-3C5507E85E7B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671D828-3E2B-4BFD-9ECE-49DA61C00D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200CE9A9-48E3-4EA1-A94F-45215100BE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7F665E5-62AD-4D80-89F9-4B7973763D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15658C7E-6058-40A2-9968-65EFA6EC61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0538D29A-B578-4848-9FD6-FC5DA69378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0CB1D1D0-B3B8-454D-BB41-B7440D6029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AEBC6C2-5FD6-4027-948A-3B5467048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1ED98FF6-754A-49F4-9CB8-5A70451927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081A7A5A-47F9-4876-A24C-96B6CC8E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50BF62E4-0819-4F23-947B-AA68559011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B3536E2D-96B5-4D00-9DE4-22232B6E3D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580C7FB-BB42-4D2E-A019-34AA4F6A9118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2939888-1E4C-46D8-A9E3-2F1076AB28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51541C1-8E08-4FB5-8AA4-2DD1A7AA62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54ADEF4-23DA-4611-8418-2F6E649203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4BC68466-B77E-49A3-BDF8-E8479D6A4A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D50FC19-956A-494B-965C-8FC02D149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A17958E-A497-4BE6-9329-57015AA43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93992FD-5B29-49E5-8DE0-8CEFFC7027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F76824C-5CF8-4744-84D0-185DDDFB1F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4D00EFE-CE93-4B51-8737-04404C0218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4FDDDD8-B5DE-4C62-89E1-A7042A523A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7155FC4-09A0-4D54-A330-927F8AB48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FE7592-AD76-42BA-8B41-69053DA44881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357FE85B-5887-4665-9D8F-0C771855E5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73F01D5-C1D5-4279-A582-1B39351E0A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447220DD-D181-40F7-8ADE-6E73A516E0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819729B-0D9B-475B-8637-994E243F5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218298C-072C-40BA-AB17-B6F0AF2A28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C38A8DE-CC89-41FC-944D-D636AEE5A2C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459A172B-9D1A-4ABC-A143-10229BF938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B080B4B-3C95-400F-9F97-980601CBEF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AAE6782-6245-428D-B135-2C715867F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00E5C91-DDC2-4117-8674-28B590230356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C0DCE86-863E-4FB1-9430-682BD9D8E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E014D9F-B444-40E9-9681-0765028F1C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9DB278C-B707-42B0-ADC8-CB3A727B38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934D6D3-46B5-4D76-9C7C-0A8589E3E4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C5A7B232-2527-486F-AB39-53CA086771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7EA00B4F-1C5F-435B-B138-26E5D5792B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0AAA90B8-6100-4DD8-B571-A0446A3475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B4474184-E9F0-47F8-9CED-89F75FFCB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95109E-2A96-4E40-B17B-6FF1221C75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72CC3412-C2A3-45EE-932B-DE928ED6DB12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</p:spTree>
    <p:extLst>
      <p:ext uri="{BB962C8B-B14F-4D97-AF65-F5344CB8AC3E}">
        <p14:creationId xmlns:p14="http://schemas.microsoft.com/office/powerpoint/2010/main" val="35079620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(two columns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03592" y="1669096"/>
            <a:ext cx="5498592" cy="4336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6399595" y="1669096"/>
            <a:ext cx="5498501" cy="4336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">
            <a:extLst>
              <a:ext uri="{FF2B5EF4-FFF2-40B4-BE49-F238E27FC236}">
                <a16:creationId xmlns:a16="http://schemas.microsoft.com/office/drawing/2014/main" id="{ABD9F539-77C5-4B6B-B290-A854C1F0DB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11581045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628762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ibm sign-off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ree, outdoor, plant, forest  Description automatically generated">
            <a:extLst>
              <a:ext uri="{FF2B5EF4-FFF2-40B4-BE49-F238E27FC236}">
                <a16:creationId xmlns:a16="http://schemas.microsoft.com/office/drawing/2014/main" id="{AC4838B6-6BF0-42E3-8207-7DB0C15A1B6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Rectangle 60">
            <a:extLst>
              <a:ext uri="{FF2B5EF4-FFF2-40B4-BE49-F238E27FC236}">
                <a16:creationId xmlns:a16="http://schemas.microsoft.com/office/drawing/2014/main" id="{9A73B7CB-5A34-4673-BD20-78DEB65B9493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1727"/>
              </a:gs>
              <a:gs pos="100000">
                <a:srgbClr val="061727">
                  <a:alpha val="41000"/>
                </a:srgbClr>
              </a:gs>
            </a:gsLst>
            <a:lin ang="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A700AE09-7668-428E-BB76-8FBF37B69DD8}"/>
              </a:ext>
            </a:extLst>
          </p:cNvPr>
          <p:cNvSpPr/>
          <p:nvPr userDrawn="1"/>
        </p:nvSpPr>
        <p:spPr bwMode="auto">
          <a:xfrm>
            <a:off x="193041" y="182880"/>
            <a:ext cx="11809307" cy="615696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5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3F6F47E-EB51-40FD-8FCF-1EA42C3FB272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FBC706-3E85-4BCD-BFD9-B74A332520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A613694B-8062-47E2-8C9D-C20762C36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16" y="411674"/>
            <a:ext cx="5485045" cy="5787439"/>
          </a:xfrm>
          <a:prstGeom prst="rect">
            <a:avLst/>
          </a:prstGeom>
        </p:spPr>
        <p:txBody>
          <a:bodyPr lIns="0" rIns="0"/>
          <a:lstStyle>
            <a:lvl1pPr>
              <a:defRPr sz="4266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A23CD2-20FA-4B87-977E-EBEE32E617F2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EF7F705-2060-41F6-A7E5-2342C981AD03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5A0AAFF-7171-4518-B45A-1E652978AE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AA7395DD-EAEC-4B88-B113-402C7963B0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1152B056-A966-4EAB-A8C3-39657AED8C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C50AF9-CF89-4A6A-BCF3-B9193A6607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A19CEAF3-E8CF-41D1-87CE-EEDAEE605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AD58F16-14BB-45D4-A655-61EADB2A3B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084B3B16-51BD-4474-897E-7084E75015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DBD71F2E-0E6E-47EB-BC2E-1B8515F38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B23D143-3055-4CA5-A77A-D6A86AD0C6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A5B8FB3-23B3-49F9-9CAA-7D53EF3019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48D5C73-291B-40EC-9F65-D85CA45856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36F94AE-01A5-4CDD-8269-DAE53F6D47F4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2B7730B-B6AC-4938-A0C2-0A9C4F96BE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2A8D1C62-DB8D-4D6E-B2FF-796EE35EDF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0A50FAA-2FC5-4794-A3A7-284C365FB3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C7021408-A8B7-4E72-911E-F29DBFE3AE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DF827C8E-4A59-4D72-B25E-3F488B8E69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CD6282F4-3F51-4648-BFB4-17C44858D7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4150FABA-5827-4CB4-B6EF-E866DB8634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419C1340-3440-4D7E-9A12-40EF191D59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A839294-7DE4-488E-98D5-4C97C65B3D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451D619-33C7-4B40-8B06-15570266B9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41BA58D-7E73-4C98-83A4-BE39CC974B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A22B490-8743-4BC0-B979-7A9C0AFD8B18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ECED40D-9A55-4DF2-A396-CF190D742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F344A517-BE9D-4B14-A1E6-67899229DE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3EED800B-A270-4D93-8201-E74D945C33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00F414E1-F4A0-4A0C-A64D-A81CF00B50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DB262E5C-36CD-4417-BA8E-7B0A7FE522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608FE789-44D2-4B7A-8CC3-E4988D72058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09B35046-404D-479A-9A19-CFC3A2A7F3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774DDBC6-576E-437A-AADA-554BBF0E65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47D88FC-2C1C-48B2-9DF9-678F6A29A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0316B89D-6F10-4DEB-A332-6E0604EE6CBB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00859E49-38CE-401F-9E50-0C01862757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4B10959-237D-43C8-B9CD-CAB0292EA5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CD24519-DE44-4571-B25E-55BB6DA25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65CB1E2-01F5-43C9-A347-CF3F9CCF7C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09CDA77F-86E1-42CF-8874-71F0B271FC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B17BE64-582D-4B8D-BAA8-0FAC0C682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51CF5AE-62D8-45A1-979E-2B564A6D12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0FEF711-129F-468B-8914-EA7CE4327C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10647BF-8F0E-414B-A6A3-3AA51BEDD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EF9816B-0D47-46A9-B821-E0A6D21C9103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</p:spTree>
    <p:extLst>
      <p:ext uri="{BB962C8B-B14F-4D97-AF65-F5344CB8AC3E}">
        <p14:creationId xmlns:p14="http://schemas.microsoft.com/office/powerpoint/2010/main" val="276801737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ibm sign-off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F924D52-53C5-4B95-8E0B-8401E1E21F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667003" y="-2667003"/>
            <a:ext cx="6858000" cy="12192005"/>
          </a:xfrm>
          <a:prstGeom prst="rect">
            <a:avLst/>
          </a:prstGeom>
        </p:spPr>
      </p:pic>
      <p:sp>
        <p:nvSpPr>
          <p:cNvPr id="59" name="Rectangle 58">
            <a:extLst>
              <a:ext uri="{FF2B5EF4-FFF2-40B4-BE49-F238E27FC236}">
                <a16:creationId xmlns:a16="http://schemas.microsoft.com/office/drawing/2014/main" id="{F3D021A1-967C-423D-974A-C5588F8525FD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61727"/>
              </a:gs>
              <a:gs pos="100000">
                <a:srgbClr val="061727">
                  <a:alpha val="41000"/>
                </a:srgbClr>
              </a:gs>
            </a:gsLst>
            <a:lin ang="0" scaled="0"/>
          </a:gra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95A19B7A-2519-40F0-BC23-E6BD0A82CB54}"/>
              </a:ext>
            </a:extLst>
          </p:cNvPr>
          <p:cNvSpPr/>
          <p:nvPr userDrawn="1"/>
        </p:nvSpPr>
        <p:spPr bwMode="auto">
          <a:xfrm>
            <a:off x="193041" y="182880"/>
            <a:ext cx="11809307" cy="615696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5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53F6F47E-EB51-40FD-8FCF-1EA42C3FB272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chemeClr val="tx2">
                    <a:lumMod val="85000"/>
                  </a:schemeClr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chemeClr val="tx2">
                  <a:lumMod val="85000"/>
                </a:schemeClr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FBC706-3E85-4BCD-BFD9-B74A3325208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6155" y="6506330"/>
            <a:ext cx="459292" cy="170727"/>
          </a:xfrm>
          <a:prstGeom prst="rect">
            <a:avLst/>
          </a:prstGeom>
        </p:spPr>
      </p:pic>
      <p:sp>
        <p:nvSpPr>
          <p:cNvPr id="12" name="Title">
            <a:extLst>
              <a:ext uri="{FF2B5EF4-FFF2-40B4-BE49-F238E27FC236}">
                <a16:creationId xmlns:a16="http://schemas.microsoft.com/office/drawing/2014/main" id="{13A2BF1F-8F60-4051-A1B7-508A8EFEB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916" y="411674"/>
            <a:ext cx="5485045" cy="5787439"/>
          </a:xfrm>
          <a:prstGeom prst="rect">
            <a:avLst/>
          </a:prstGeom>
        </p:spPr>
        <p:txBody>
          <a:bodyPr lIns="0" rIns="0"/>
          <a:lstStyle>
            <a:lvl1pPr>
              <a:defRPr sz="4266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D53F455-45D1-4048-9621-A15741461AF1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DDFC833-FD92-4EAB-A913-3505CEEEECC8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18565688-88D4-46FB-A767-C8CA8830C4F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D64A75F6-385A-4BF7-90EC-0B5C7318FF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C58F83D0-7DE6-46F6-A4E8-0D02C00D54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A49282C-392A-4A23-8492-356370855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C4F883A7-5B09-4BA3-B551-8A469CDCFD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3BD573D-BE52-4D32-B2FC-C877494E9E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71DB9499-4547-408B-B0AC-30A49BEAD9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AE862D36-CE6A-49BC-BD29-B54747FF4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4E2A0372-DB80-4A81-8D9A-664E9C4280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22AF06CD-4466-47DB-BF04-C602F950C6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F15F77DF-F984-4370-B4DE-AF139F831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F1D7F519-FE86-48A3-A0F4-A8E038ADDB4E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0D8F9DA-DF54-4BB5-B4E7-D7C8BA65FE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A52FD516-2606-481D-B404-947E0C172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A9FC5E6-9688-460D-A0AA-404A0C5E03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9CD5ADB0-5DCF-4140-8D6F-DB26525FC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D10783B-1784-4F48-B6A8-1AEC459D7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47D05FDB-F782-408D-A4E8-CFB562E700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E57C025-49CF-4C77-BDBD-FC3A3B01E7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3CF4168-5889-4848-A75A-5F3889081F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3586275B-54B1-4426-AD99-E95DF80282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5C27BB6C-1563-4737-9448-34F53FEBC88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584FDD00-165F-4662-A0D5-9E8A938F97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89DE46E-1FD8-4468-9187-DB11CDE568D6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C43BD0F-A6F9-43EB-849F-37C69BDEC2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3B44F1A-9073-42D0-BC85-384DDA045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2A428AE-CD01-4A3C-85D6-C54817178C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FAA60D4C-8309-48C1-84B1-A89BB10F49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652A28A-845F-4658-8EF6-E60437CFC7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3DD2B06-0209-4C5B-8134-375C475274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ED313D4-C296-48D6-A6B7-B2A237AC3E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9FBA8135-82A2-47D2-85DB-1FC1AB4B8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F227CAAB-712F-4231-9E29-1752DE9E8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79A9B21-E2C6-4B1F-85CA-B1E0D5C82F50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97B068A-7104-4578-8A02-E799279353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B9091392-B074-49E1-B42F-639F6344E5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7B001F44-D394-4B64-A674-FDFF805A67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8D0F962-7173-4755-A747-88C1C97344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70C06D54-AF7F-414F-A3FB-6CEC1DE216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88158C8-77E9-4EB5-ACC4-8F74CAB9AD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8CA5552F-A80A-4811-8230-B7A0A473FB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03EB31D-BF41-4741-B368-B5776456EE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A425FA98-3A7C-4A36-97F9-C6458C157A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F17D28AB-C678-4E35-A66C-350CFF51EA88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IBM </a:t>
            </a:r>
            <a:r>
              <a:rPr lang="en-US" sz="800" b="1" dirty="0">
                <a:solidFill>
                  <a:schemeClr val="tx2">
                    <a:lumMod val="85000"/>
                  </a:schemeClr>
                </a:solidFill>
              </a:rPr>
              <a:t>Sustainability Consulting </a:t>
            </a:r>
            <a:r>
              <a:rPr lang="en-US" sz="800" b="1" kern="1200" dirty="0">
                <a:solidFill>
                  <a:schemeClr val="tx2">
                    <a:lumMod val="8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800" b="1" dirty="0">
                <a:solidFill>
                  <a:schemeClr val="bg2">
                    <a:lumMod val="50000"/>
                    <a:lumOff val="50000"/>
                  </a:schemeClr>
                </a:solidFill>
              </a:rPr>
              <a:t>/ </a:t>
            </a:r>
            <a:r>
              <a:rPr lang="en-US" sz="800" dirty="0">
                <a:solidFill>
                  <a:schemeClr val="tx2">
                    <a:lumMod val="85000"/>
                  </a:schemeClr>
                </a:solidFill>
              </a:rPr>
              <a:t> © 2022 IBM Corporation     | </a:t>
            </a:r>
          </a:p>
        </p:txBody>
      </p:sp>
    </p:spTree>
    <p:extLst>
      <p:ext uri="{BB962C8B-B14F-4D97-AF65-F5344CB8AC3E}">
        <p14:creationId xmlns:p14="http://schemas.microsoft.com/office/powerpoint/2010/main" val="136797986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ntro_anim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1385237-AD75-4AC1-AF81-E0457DE5DA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547BC20-1E14-4D07-8661-975A75158BEC}"/>
              </a:ext>
            </a:extLst>
          </p:cNvPr>
          <p:cNvSpPr/>
          <p:nvPr userDrawn="1"/>
        </p:nvSpPr>
        <p:spPr bwMode="auto">
          <a:xfrm>
            <a:off x="264160" y="294640"/>
            <a:ext cx="4236720" cy="2854960"/>
          </a:xfrm>
          <a:prstGeom prst="rect">
            <a:avLst/>
          </a:prstGeom>
          <a:solidFill>
            <a:srgbClr val="071728"/>
          </a:solidFill>
          <a:ln w="19050">
            <a:noFill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5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18E004-1CDB-4FE2-B63A-5494741F3CF6}"/>
              </a:ext>
            </a:extLst>
          </p:cNvPr>
          <p:cNvSpPr txBox="1"/>
          <p:nvPr userDrawn="1"/>
        </p:nvSpPr>
        <p:spPr>
          <a:xfrm>
            <a:off x="406400" y="335280"/>
            <a:ext cx="5151120" cy="2554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5333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IBM</a:t>
            </a:r>
          </a:p>
          <a:p>
            <a:pPr algn="l"/>
            <a:r>
              <a:rPr lang="en-US" sz="5333" b="1" dirty="0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rPr>
              <a:t>Sustainability</a:t>
            </a:r>
          </a:p>
          <a:p>
            <a:pPr algn="l"/>
            <a:r>
              <a:rPr lang="en-US" sz="5333" b="1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Consulting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381C9F1B-39C9-4BBE-A02B-EE6A27C8DF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764032" y="4639733"/>
            <a:ext cx="9932671" cy="1621368"/>
          </a:xfrm>
          <a:prstGeom prst="rect">
            <a:avLst/>
          </a:prstGeom>
        </p:spPr>
        <p:txBody>
          <a:bodyPr lIns="0"/>
          <a:lstStyle>
            <a:lvl1pPr>
              <a:defRPr sz="2400"/>
            </a:lvl1pPr>
          </a:lstStyle>
          <a:p>
            <a:pPr lvl="0"/>
            <a:r>
              <a:rPr lang="en-US" dirty="0"/>
              <a:t>Master presentation template </a:t>
            </a: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First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9956E7-0260-45A3-94AD-C693BD3D8B93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AF4AABA-9C15-4761-B669-E24A6D160414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97993749-F109-45A6-B31C-500A44BD27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8DA3C17-83DB-4A57-AD2B-A934BEA56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3C24D116-A681-43A0-A849-4EA1F56642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0740007-20F1-4BA5-AFE8-0D8FB28F22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0277D4A2-FAE1-4EC9-8CAC-F4D2EE17ED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4F59EAAF-D898-4906-A0CA-472BC12A60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4BE5857D-EB45-4ADD-9879-A7501A0E1D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CB346C3-8075-40CD-90FA-0022BA4B9A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C59637B-FC67-4984-A9D5-B5B302792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057DC0F-AEC1-4778-9AA1-4381D4745A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6286D58-EC1D-46DA-84A6-5EDE04DF37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C8CE60F-47E2-4B2C-8A96-74D8C07B8B5C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9ECDF8AA-478A-4D7D-AD1E-5BB07B279A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1B335F49-7A53-496F-A920-FB46A4DA22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628724-317A-4F9E-9C56-564781C1A7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1BF3C00A-09F7-4989-8A1A-A1265606D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3D6ADD7E-4B7B-4677-A21B-930068159E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8D82C65E-5237-4ABB-9894-348972E7A9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2614D27F-B840-439C-B364-084652ED549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36768D95-CF96-48BF-BE09-2C5FF89C8A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92941895-BC6F-4561-B92A-F55FC9A83D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B34712E4-7C54-449A-ACAA-890CA864AA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06FE1A23-A35F-4852-B0B0-53675327D25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C94AD13-E15E-4E81-A3EA-482550D549D3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FB551A1-EF95-48FD-9425-6B99FDC808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68AE232-7F09-47A1-BCCB-C17B9777E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6E5B38A-76F0-451A-B8A6-72DB1FF522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4BB7F82C-8C85-4204-97E2-85647C177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0ADBBD6E-02EC-4445-86C2-1E16D5B611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7CBED02C-63E6-4BBD-9544-458D55BBE23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F53A766E-B450-4994-B60D-B988F44E77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03E49A27-8110-4FFE-BF71-228D82FA7BD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12396B5A-C70B-4A9F-B5FE-28B7C1E721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14ABE81-10DB-421E-BF8B-FB7735A533C8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7A9293FC-F439-4AE6-BAA3-D20A1028F06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AA0193E-3A03-412B-A8F8-DBA759E16D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ED0D3F1F-C6C5-4DC6-AEB3-61DF0B2100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B9200100-F7EC-46A1-8B45-F041BA2C4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2B6D663A-9B03-4FB5-BCF8-68C4E77B8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387D55-7F87-4738-9B73-8565606A2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5C5DA7C2-0698-4944-95DA-5C8AA3C839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1FFBABB6-7303-49EF-9D58-1103ED127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B2DF7D74-46F8-480C-8B1A-C7637F037D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90689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ntro_animations">
    <p:bg>
      <p:bgPr>
        <a:solidFill>
          <a:srgbClr val="0717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IBM Europe on Twitter: &amp;quot;.@EON_SE_en is the 1st utilities company in Europe  to work with IBM Quantum. E.ON is thus preparing technologically for the  new, decentralized energy world. @IBMResearch #sustainability #energy  #energytransition">
            <a:extLst>
              <a:ext uri="{FF2B5EF4-FFF2-40B4-BE49-F238E27FC236}">
                <a16:creationId xmlns:a16="http://schemas.microsoft.com/office/drawing/2014/main" id="{900105D4-89CE-4F27-890B-790EE69536CF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096000" y="0"/>
            <a:ext cx="6096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8E004-1CDB-4FE2-B63A-5494741F3CF6}"/>
              </a:ext>
            </a:extLst>
          </p:cNvPr>
          <p:cNvSpPr txBox="1"/>
          <p:nvPr userDrawn="1"/>
        </p:nvSpPr>
        <p:spPr>
          <a:xfrm>
            <a:off x="304800" y="6197815"/>
            <a:ext cx="1046480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133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en-US" sz="2133" b="1" dirty="0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rPr>
              <a:t>Sustainability </a:t>
            </a:r>
            <a:r>
              <a:rPr lang="en-US" sz="2133" b="1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Consulting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5EA96-DB70-4208-8821-6EFCF4686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799" y="5556999"/>
            <a:ext cx="393700" cy="96910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6CA876-C2A1-4BBB-93D7-B658EAF7FB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799" y="931333"/>
            <a:ext cx="5473700" cy="3516207"/>
          </a:xfrm>
          <a:prstGeom prst="rect">
            <a:avLst/>
          </a:prstGeom>
        </p:spPr>
        <p:txBody>
          <a:bodyPr lIns="0"/>
          <a:lstStyle>
            <a:lvl1pPr>
              <a:defRPr sz="3200"/>
            </a:lvl1pPr>
          </a:lstStyle>
          <a:p>
            <a:pPr lvl="0"/>
            <a:r>
              <a:rPr lang="en-US" dirty="0"/>
              <a:t>Master presentation template on Teal 80 background, three line maximum</a:t>
            </a: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First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077B915-5B4E-47B9-8A79-C2257156BD75}"/>
              </a:ext>
            </a:extLst>
          </p:cNvPr>
          <p:cNvSpPr/>
          <p:nvPr userDrawn="1"/>
        </p:nvSpPr>
        <p:spPr bwMode="auto">
          <a:xfrm>
            <a:off x="6285654" y="182880"/>
            <a:ext cx="5716693" cy="646176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5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C763D93-DE52-46AC-8A3D-FEBFC51AFE07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E6E7F45A-33CF-4B32-8769-1019B4B56E58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B18D2D8B-55D8-48C7-B477-761F54AA1F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6DDA82F6-F66D-42FE-BA3C-CEC39526E3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C5AE03A-D6C0-4D99-98A9-EDE97C1D91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BD1F1DF2-F910-4D4E-8E11-75196994CF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E06A1E72-F293-47C5-A2DD-F54C0F423D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91ABE838-FED7-4A25-A75A-5F2148C48C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B848310D-BB13-497A-84FE-57BFD1E764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9891BDD0-AD55-4008-8FFD-169D74ADA9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55EC4BBC-29DC-4861-BA67-334C44FFA8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FB5B0E5-5F59-4403-ACD9-5DBF32D442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8A5CC61D-A3DE-4220-8987-CBF3CD158B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5C462A6-DB56-4FC5-825A-989AC3A51BDE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7560735E-6EFB-4665-9F80-AD74DB32E4F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23704D95-9CA3-4FA2-912D-ABF16C7E35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F2EF75BE-AAAC-44ED-B006-BBED350B30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3FAB888-420B-40A4-BB67-AC3E7E13A7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A767BE08-1DEF-44C3-9130-B032F2B61B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E9B598FF-C138-43CD-B807-03A6E8AEBD4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BDAAD9F8-4C6E-46A3-91F4-EB6C9606B8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F4FE246-E012-4F01-B619-D232EA926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0F34687E-5E5E-47CC-A007-B71ABC936C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D4A921A3-F145-44C2-B58E-2D3DF4F2D9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8D60AC33-B74B-4C08-A01B-BA2989F86C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8E3EBB-4CB9-4F98-A9E2-A373E90BDCD0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5FDBA58-4832-4AE7-A227-1E8872498E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7A16ABD1-C6D3-436E-A7D7-2B8DDC5053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B1CBCEC-8005-4566-BD44-0FA4EF5F33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6119F2F-ACA7-4058-BC91-D02C4E63EA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EE9A4E6-8B9A-4B81-A010-81F2F1D813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C00FBCB-38D7-4AA3-B842-9204E9C685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BAF2D4E0-31EE-4695-BF20-9CD0B3E292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E27BBEB6-4005-4C99-B59D-8A5FA7B0D60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2CCBB10-0523-4679-9D9F-A04EFD6E90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4F8A1BF-F133-421D-975B-872A0284E790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E55D63E7-792D-4D1B-BB3B-1B881AC68F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91507C8-2967-432C-9752-E36A46BD61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D623712-A2E1-4BE0-95F6-F925BCB29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1AB9218-EC3C-40FF-8F3C-0BAD4868C5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2D494C89-6007-460F-91B0-B5B2ADF0E3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2A81964-467F-47C9-8B5E-BA72C02476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5F719505-CC69-4869-BC11-E4431C4E5E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492A6863-63D9-4CA8-A169-0D498A7C05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D240BF57-69F6-4199-8B65-91A68F9DC8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12946747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intro_animations">
    <p:bg>
      <p:bgPr>
        <a:solidFill>
          <a:srgbClr val="0717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ree, outdoor, plant, forest  Description automatically generated">
            <a:extLst>
              <a:ext uri="{FF2B5EF4-FFF2-40B4-BE49-F238E27FC236}">
                <a16:creationId xmlns:a16="http://schemas.microsoft.com/office/drawing/2014/main" id="{5748EC44-6254-42FB-A0CB-A7386E217F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8E004-1CDB-4FE2-B63A-5494741F3CF6}"/>
              </a:ext>
            </a:extLst>
          </p:cNvPr>
          <p:cNvSpPr txBox="1"/>
          <p:nvPr userDrawn="1"/>
        </p:nvSpPr>
        <p:spPr>
          <a:xfrm>
            <a:off x="304800" y="6197815"/>
            <a:ext cx="1046480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133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en-US" sz="2133" b="1" dirty="0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rPr>
              <a:t>Sustainability </a:t>
            </a:r>
            <a:r>
              <a:rPr lang="en-US" sz="2133" b="1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Consulting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5EA96-DB70-4208-8821-6EFCF4686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799" y="5556999"/>
            <a:ext cx="393700" cy="96910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6CA876-C2A1-4BBB-93D7-B658EAF7FB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799" y="931333"/>
            <a:ext cx="5473700" cy="3516207"/>
          </a:xfrm>
          <a:prstGeom prst="rect">
            <a:avLst/>
          </a:prstGeom>
        </p:spPr>
        <p:txBody>
          <a:bodyPr lIns="0"/>
          <a:lstStyle>
            <a:lvl1pPr>
              <a:defRPr sz="3200"/>
            </a:lvl1pPr>
          </a:lstStyle>
          <a:p>
            <a:pPr lvl="0"/>
            <a:r>
              <a:rPr lang="en-US" dirty="0"/>
              <a:t>Master presentation template on Teal 80 background, three line maximum</a:t>
            </a: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First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90B891-017E-4699-91E5-3E0B2D7B605A}"/>
              </a:ext>
            </a:extLst>
          </p:cNvPr>
          <p:cNvSpPr/>
          <p:nvPr userDrawn="1"/>
        </p:nvSpPr>
        <p:spPr bwMode="auto">
          <a:xfrm>
            <a:off x="6285654" y="182880"/>
            <a:ext cx="5716693" cy="646176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5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DD43BAF-A1E6-4C57-B553-FDB8CB3834E4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6853AB-AA4D-4222-9CF8-F06EB95F406C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DEBB75A7-A1C7-4940-AF0C-226587DDF3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87F712B5-09F2-4533-B5AF-20A98E1BBB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72AB6A76-F0D2-46DE-AF0B-26047EB120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6260BCF3-7D84-4F28-8808-A7833443FF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8D9AFEB4-CA12-45AD-812D-6D021A46DF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B0DA33D8-C80D-4216-8A67-4213820D8B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CBF7837-A106-4855-8D66-5833DA46A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10E2D5A0-482D-4794-94D7-B0BA7E6F6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A09BCBD6-9CF8-4735-A2D5-B45FDC9C3B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6975266F-E75B-4D9D-90D3-BB549C37F1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9281BE0B-28DC-4777-B9E2-CC569D4F03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DB761479-F53B-487D-83AF-35C198DC2442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856BC16-1BCF-459E-A647-041373A0F9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6F27C60-E52A-4BDC-B91C-DBC34124FB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2385C29-92DA-4211-88A7-62D76170F5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CE6AD5D5-8659-4EE2-A987-24C2877AC5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07EA8D73-2C88-4C1B-9DE0-15DFF851E3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9B8EBEB3-B732-48B9-A4FB-80720A3EA9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8CA5218-6AA3-4F6B-9BFF-B8CDFC1F6A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62882BA8-5166-4DDA-9DBE-951DA67147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61F0EA85-C204-4CB2-A8A5-6F4C2EAA55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DD82AD3-E8E8-4FED-832C-CABFBB3080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E8F5338A-D4D7-4B16-B008-1251884D73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0C4FE06-19D1-4392-A24E-3931B5855540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2294E5CB-185A-41A9-9AA3-5106B934AC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A49C420-8685-4CE9-ABB2-8D2CA15167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5E72C6B7-996F-412E-92F6-0E34F72D45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CB60E44-50CF-4337-82AE-16135C44C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4E6BCDC-2016-4900-A196-307753CE5AC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9E0BB8E6-20A0-4411-AC8A-02D1242D34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B8E0237-A96C-4F78-8FC0-7C988A72EF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56D8B3E-B689-4C67-A18A-8D365B5260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B24E067D-EC5C-4FCE-8875-CBC8F6181F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2D00522-EC42-4D22-96D6-11BECE21867D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4B14C40-09BD-4659-84E9-48FB03AB86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77D9870D-F2C3-4496-9909-783A8EBB6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E54B045-BE58-4F83-8FB9-2A58B31131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6C585E77-C933-484D-B557-86D772A3CB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0D3CF8D0-1C0E-4A8D-A662-A6BB84F97F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FEF12A1-F341-43C8-8832-F46E3BA599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924B0A5B-FDF4-4235-9E2D-13807257C26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7FD208B1-493F-4537-A592-BE7C7567AA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B814009-1510-4A55-B7E3-A0632765F7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379160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intro_animations">
    <p:bg>
      <p:bgPr>
        <a:solidFill>
          <a:srgbClr val="0717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8DE8B2-0C83-42DF-8BF4-E77E963F35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5717543" y="383542"/>
            <a:ext cx="6858000" cy="60909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18E004-1CDB-4FE2-B63A-5494741F3CF6}"/>
              </a:ext>
            </a:extLst>
          </p:cNvPr>
          <p:cNvSpPr txBox="1"/>
          <p:nvPr userDrawn="1"/>
        </p:nvSpPr>
        <p:spPr>
          <a:xfrm>
            <a:off x="304800" y="6197815"/>
            <a:ext cx="1046480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133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en-US" sz="2133" b="1" dirty="0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rPr>
              <a:t>Sustainability </a:t>
            </a:r>
            <a:r>
              <a:rPr lang="en-US" sz="2133" b="1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Consulting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75EA96-DB70-4208-8821-6EFCF4686A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84799" y="5556999"/>
            <a:ext cx="393700" cy="969109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B6CA876-C2A1-4BBB-93D7-B658EAF7FB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04799" y="931333"/>
            <a:ext cx="5473700" cy="3516207"/>
          </a:xfrm>
          <a:prstGeom prst="rect">
            <a:avLst/>
          </a:prstGeom>
        </p:spPr>
        <p:txBody>
          <a:bodyPr lIns="0"/>
          <a:lstStyle>
            <a:lvl1pPr>
              <a:defRPr sz="3200"/>
            </a:lvl1pPr>
          </a:lstStyle>
          <a:p>
            <a:pPr lvl="0"/>
            <a:r>
              <a:rPr lang="en-US" dirty="0"/>
              <a:t>Master presentation template on Teal 80 background, three line maximum</a:t>
            </a:r>
            <a:br>
              <a:rPr lang="en-US" dirty="0"/>
            </a:br>
            <a:r>
              <a:rPr lang="en-US" dirty="0"/>
              <a:t>—</a:t>
            </a:r>
            <a:br>
              <a:rPr lang="en-US" dirty="0"/>
            </a:br>
            <a:r>
              <a:rPr lang="en-US" dirty="0"/>
              <a:t>First </a:t>
            </a:r>
            <a:r>
              <a:rPr lang="en-US" dirty="0" err="1"/>
              <a:t>Lastname</a:t>
            </a:r>
            <a:br>
              <a:rPr lang="en-US" dirty="0"/>
            </a:br>
            <a:r>
              <a:rPr lang="en-US" dirty="0"/>
              <a:t>Job 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290B891-017E-4699-91E5-3E0B2D7B605A}"/>
              </a:ext>
            </a:extLst>
          </p:cNvPr>
          <p:cNvSpPr/>
          <p:nvPr userDrawn="1"/>
        </p:nvSpPr>
        <p:spPr bwMode="auto">
          <a:xfrm>
            <a:off x="6285654" y="182880"/>
            <a:ext cx="5716693" cy="6461760"/>
          </a:xfrm>
          <a:prstGeom prst="rect">
            <a:avLst/>
          </a:prstGeom>
          <a:noFill/>
          <a:ln w="38100">
            <a:solidFill>
              <a:schemeClr val="tx1"/>
            </a:solidFill>
            <a:miter lim="800000"/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58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1867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A4459B1-DDE1-4C48-A02C-5F3C3F10600C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9F9250F-A0EE-48AB-8C01-B7BEE75A8F9A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AB04C5FB-84C5-4B10-BBAE-6E7CFDD06F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7F7945CB-FAE3-493D-9B9E-9D0DDAA2DF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803031B-095F-46F1-8992-93EE1E0B4F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EEE5B319-7CAC-4F47-A152-34A9BE4B76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365627C7-AB9A-4821-9E24-224AF9BAA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0F2E9FF4-4636-4B1B-8C8B-5E1BE1CBEB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66471078-C90D-4387-B2F2-5C1045330D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8DA5B54D-5E7E-4A4D-B551-7E1DB0C313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DA007F1B-3A4E-49D9-9A85-BB18D199FF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927839E-8F1D-4359-83F3-98B2418A05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4E876071-72F7-419E-9DC3-E140933402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9A11C80-ECFB-43E1-9D8B-4FB8CE46F9EF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C0A39A7D-2C80-46A4-A0FE-1666D0FE995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2A9C21C-3CCB-4E64-8D38-7400968BB4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D327DBA-318E-42D9-A4F1-1ABF146A5E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919A2D3F-11EE-4FCE-A190-0C53EBBE12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22B8A592-07B5-40D9-8F21-C36D1D9865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BD17B1A8-8EA6-4113-BF90-847BA5F9D9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94D18D1-2806-444A-8219-D9CC5221A4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6CCA4161-1700-4D57-8F7D-F9C1977BE1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AE6A537-B7EA-432A-81F9-9B36999F080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5AE63230-948E-4F5C-8F51-25D2FB1CD2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421FBAA0-EF12-402E-B5E8-86BAFB282F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0EA0B888-5461-41AD-9346-96759B594349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5CED80E-6031-419C-892D-853DFE07A9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B54BD40-7BBC-498F-B006-C0222575F2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BD5E4BD-76D0-46D5-AF26-4714F4A3D3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A799887F-4ED4-4733-87B8-4104132B39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6BD85941-C3A0-4C5C-83CF-C2E685B199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4F2B1BE-8FBD-4B44-89C4-2E4906DED2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857D11A-907A-4CC4-8845-035E69718E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ECE88CED-23E2-4076-9488-9AC71A87F5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ACE2ED1-D7EB-47D9-A9B3-E3A00C499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D757DCB9-A5CB-4FCB-BE22-F1A07349C0F4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3DACC684-67FB-4852-9B7F-E44854F358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49AC39FB-F058-4ECF-A0BF-A8E92E08F1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EC29022-6465-414C-9B75-E651835B20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6B2375E1-4A9B-4ED5-BA5F-27C7E379A5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C95CBC7-86FB-428E-9F13-FAD78898CE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E875CB8-ED25-4453-BF92-BE03DFB8B9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28AF80E-C764-4046-9D1E-7591901B87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15757A8-ABEC-4F40-96F5-BA1B8334B3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F69EB9E1-619F-48F0-AB35-728AA1665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4771228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ibm sign-off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ogo  Description automatically generated">
            <a:extLst>
              <a:ext uri="{FF2B5EF4-FFF2-40B4-BE49-F238E27FC236}">
                <a16:creationId xmlns:a16="http://schemas.microsoft.com/office/drawing/2014/main" id="{9B72F51E-8289-334D-A340-6D64ECEF34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00"/>
          <a:stretch/>
        </p:blipFill>
        <p:spPr>
          <a:xfrm>
            <a:off x="0" y="2"/>
            <a:ext cx="12192000" cy="6864857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DAA30787-4F71-4000-ADF6-A539357FF59E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8607027-DFDF-4BAE-A06A-DAA8A9404892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1CFD68BA-B737-413A-88A4-3188102A65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ED206145-9B87-47E1-ADE6-2C39095FBB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24B017B-89CD-437B-A70B-5A024C3D9F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ECAC4288-7F44-4809-9FF8-6E61C6B74F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872EE0DC-21E8-4913-B6E5-D64520D69B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73D2E3C9-BA37-430B-A27E-639614C11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550250F7-A5F5-4DAC-9232-0875F3FA2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8F3F2561-4E32-48E8-818D-0FEDCA7003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391324F-7D1F-4DB6-A350-F6C4BF55CC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30B7827F-1A53-45B4-B961-574BA86190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84A49C72-B246-4CE2-B349-F0FECF8556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8EC781B-656C-48FC-AE34-EDC2ECD9005F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45B14988-1F96-425A-B2A5-EF87866C38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8A74109E-A4A1-4DF3-8A65-69B4E0E93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18D94629-0BCE-4FE5-B17C-AC5BEC0049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1814D2A4-546B-4CD2-9FE8-5EC6EC201C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CEBEAE50-1978-49D8-8767-50A6B8A55D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2DFE86A1-CAD9-4BD1-B893-26389FF88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59F4DAB4-9CAE-4FEC-A599-6E22D0FEA7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BE23821-813B-43D1-8692-0A7DC1330C9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8F573F33-70B4-4517-A4A0-7440A72D39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6AF808F-91CC-42A6-B6B8-0246279E75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811D9AE0-5156-43FB-96F0-45166DCB0FC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4540E379-8A8C-4CBD-B6F4-78A1E65043CC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68C8433D-3E4C-4059-9432-7943616C26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DF9FEAD6-22E0-4B9E-988D-58CC486820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68C707D0-81B7-4150-A538-2B6D0DE403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A958892B-AC70-406A-8BC7-0479449C30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B799F2C-0F71-4B1C-990D-6CF05E47BBF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EC05077B-BBA3-499A-BD94-648CF03301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F977D358-27E7-414A-A44C-6D27B2564A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5D8238A-C7DC-448E-AF02-7E0C40CFF9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67AB1B13-FAC6-4326-8B89-D60388E231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5FD0F17-60B3-49EE-84C6-E14991EB95DC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149B845A-C88A-4416-9EBB-1B3E665616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B786B940-FFC6-4C0A-A17D-109D711FCE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68FE8FB6-2BA3-4C6F-96A3-5383ABE7C4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2F881B9C-2289-496A-8936-D79E08A206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5A6DC7F3-0AB2-497C-871E-2CDDE79D4B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3B156A1B-8BC3-4456-B036-1F75A18DFE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A206B94-6D10-46F0-85B3-D97AD8855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7F746284-8F0C-4E5B-96EF-967C6EDBF0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FA90DF27-6CC3-401B-9DCF-AEB0689524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282BAFA3-8429-4A4F-89F1-B194AC5B6995}"/>
              </a:ext>
            </a:extLst>
          </p:cNvPr>
          <p:cNvSpPr txBox="1"/>
          <p:nvPr userDrawn="1"/>
        </p:nvSpPr>
        <p:spPr>
          <a:xfrm>
            <a:off x="304800" y="6197815"/>
            <a:ext cx="1046480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133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en-US" sz="2133" b="1" dirty="0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rPr>
              <a:t>Sustainability </a:t>
            </a:r>
            <a:r>
              <a:rPr lang="en-US" sz="2133" b="1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338274374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ibm sign-off">
    <p:bg>
      <p:bgPr>
        <a:solidFill>
          <a:srgbClr val="061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CC3911-6E31-E34A-961A-9992323FE2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625468" y="2270760"/>
            <a:ext cx="941071" cy="231648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2C9631C-10BC-46BC-948E-BA3CAFEDF282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4C56172-C6B9-4956-8699-62F12A92FE28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3251E6D9-0203-4B13-B1E4-175EF3B256C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5C98F41-84C7-4C5B-B1FF-2C01D9F5B6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03ADBA5F-7AA9-4B8F-8F53-ECCC98F9E0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6F1BA20-88DC-47A4-AF08-9CDF8975F2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7BF438CD-FF1C-4FC9-89C3-5D3B00F5D6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4834476-66DB-4E1F-B681-B071BED5BD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0CE501D6-61AA-4F42-9A8D-1F8863A7EF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3718994-D00C-40BF-8FC8-BC596165A6D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8685AD44-B25E-4961-8DAB-889821EF43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0708AD88-47DE-46A5-B497-43C67F0D7C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ABE25304-F6C7-4C08-A42A-64EF218770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C7ADC60-BCBB-474A-922D-7C159EF425F1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49FA049-9502-4277-B953-08B2F946F6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4FB4A86-56B1-49DC-AA68-B593D709C3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C8AD684A-A32E-4DD6-A10F-97E1CE8E00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03A8CF46-11AC-4BA5-A1E0-A072C3B12C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27C384F-582D-471B-BAA2-4988322ECD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4C90EEC5-2841-4979-8C50-40ECE3368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BEE44DF-BB0B-4391-8CC0-B6E44DDC2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1861D40A-ABA4-49CB-80F3-904E732A52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5256B799-092C-4B28-BF08-A0C94F1870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4A5D4E1C-E15B-4D9F-B8CF-766621983E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01AD065-3628-4D48-9494-D2DF7778A8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CDDDC86-AEB0-4ED6-A297-8C5A14803457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9CFE6EA-57C5-4FBD-8AB8-E5D3060338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F673AF86-0D3B-4E1E-8565-AB00692169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5C8149CC-0F1D-430B-95DD-EE15B24D07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9DA11605-7A8B-4175-8550-1ABAD1FB08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9D47D4D3-63B2-42DA-A8CC-74BACA322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C077A3F0-8D4F-419E-B1E3-3A6E621231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E9961FAC-BD3F-4CFE-873E-F15BEEB847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5B13D9C-F43B-4EE6-A335-EAD793C048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D5B7DDBB-2FF1-4282-80F3-037615D9C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D6180CB-3D77-42CA-B1DA-C9D1D6B21696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9654DF1-540D-4F4C-94BB-05CE1A0F83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70769DA2-3CB8-4860-B2A7-F3B9782DE5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BE7D3FB5-34AB-4802-8172-F801362420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083CACB1-DE45-4AFE-B363-21A70BA9670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31DC1478-CD5B-4712-9231-EBB845284BF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BD54EAFD-8A39-4ECE-8827-FC65571589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F4B5E818-7F07-44CA-99CF-2EF9BE04E1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8290E0C-3E89-4AB2-BD7C-7CC3BF6FB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BA857B73-DF7B-487E-8A2B-82532118FC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C9E6F3BC-A048-4482-B960-77A75FE98B99}"/>
              </a:ext>
            </a:extLst>
          </p:cNvPr>
          <p:cNvSpPr txBox="1"/>
          <p:nvPr userDrawn="1"/>
        </p:nvSpPr>
        <p:spPr>
          <a:xfrm>
            <a:off x="304800" y="6197815"/>
            <a:ext cx="10464800" cy="3282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133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IBM </a:t>
            </a:r>
            <a:r>
              <a:rPr lang="en-US" sz="2133" b="1" dirty="0">
                <a:solidFill>
                  <a:schemeClr val="tx2"/>
                </a:solidFill>
                <a:latin typeface="IBM Plex Sans" charset="0"/>
                <a:ea typeface="IBM Plex Sans" charset="0"/>
                <a:cs typeface="IBM Plex Sans" charset="0"/>
              </a:rPr>
              <a:t>Sustainability </a:t>
            </a:r>
            <a:r>
              <a:rPr lang="en-US" sz="2133" b="1" dirty="0">
                <a:solidFill>
                  <a:srgbClr val="41BE65"/>
                </a:solidFill>
                <a:latin typeface="IBM Plex Sans" charset="0"/>
                <a:ea typeface="IBM Plex Sans" charset="0"/>
                <a:cs typeface="IBM Plex Sans" charset="0"/>
              </a:rPr>
              <a:t>Consulting</a:t>
            </a:r>
          </a:p>
        </p:txBody>
      </p:sp>
    </p:spTree>
    <p:extLst>
      <p:ext uri="{BB962C8B-B14F-4D97-AF65-F5344CB8AC3E}">
        <p14:creationId xmlns:p14="http://schemas.microsoft.com/office/powerpoint/2010/main" val="34357160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, bl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280416" y="256034"/>
            <a:ext cx="5522976" cy="107289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IBM Consulting </a:t>
            </a:r>
            <a:r>
              <a:rPr lang="en-US"/>
              <a:t>/ © 2022 IBM Corporation</a:t>
            </a:r>
            <a:endParaRPr lang="en-US" dirty="0"/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97833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ext">
    <p:bg>
      <p:bgPr>
        <a:solidFill>
          <a:srgbClr val="00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82884" y="121920"/>
            <a:ext cx="11704229" cy="5872480"/>
          </a:xfrm>
        </p:spPr>
        <p:txBody>
          <a:bodyPr/>
          <a:lstStyle>
            <a:lvl1pPr>
              <a:defRPr sz="12799" b="0" i="0">
                <a:latin typeface="IBM Plex Sans" panose="020B0503050000000000" pitchFamily="34" charset="0"/>
              </a:defRPr>
            </a:lvl1pPr>
          </a:lstStyle>
          <a:p>
            <a:r>
              <a:rPr lang="en-US" dirty="0"/>
              <a:t>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IBM Plex Sans" panose="020B0503050000000000" pitchFamily="34" charset="0"/>
              </a:defRPr>
            </a:lvl1pPr>
          </a:lstStyle>
          <a:p>
            <a:r>
              <a:rPr lang="en-US" dirty="0"/>
              <a:t>IBM Consulting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IBM Plex Sans" panose="020B0503050000000000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9328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four columns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1"/>
          <p:cNvSpPr>
            <a:spLocks noGrp="1"/>
          </p:cNvSpPr>
          <p:nvPr>
            <p:ph type="body" sz="quarter" idx="12"/>
          </p:nvPr>
        </p:nvSpPr>
        <p:spPr>
          <a:xfrm>
            <a:off x="292608" y="1669096"/>
            <a:ext cx="2450592" cy="4336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340608" y="1669096"/>
            <a:ext cx="2450592" cy="4336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6399592" y="1669096"/>
            <a:ext cx="2450592" cy="4336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9436608" y="1669096"/>
            <a:ext cx="2450592" cy="4336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itle">
            <a:extLst>
              <a:ext uri="{FF2B5EF4-FFF2-40B4-BE49-F238E27FC236}">
                <a16:creationId xmlns:a16="http://schemas.microsoft.com/office/drawing/2014/main" id="{960E0C2C-640B-442D-AE79-A18604A355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11581045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6605931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A7055A2-0B5C-73F2-C2DB-FC7245A7AB3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0007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10312"/>
            <a:ext cx="5524575" cy="31440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404A9AD-5866-6BA4-C928-31A5F88EF1E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6047132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D4A8A02-E5FB-018D-1574-2015680C3A0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0078" y="6047132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8F6040-10C6-A4A5-7C1E-09A9F553C0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700" y="6268061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525101"/>
      </p:ext>
    </p:extLst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cy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8D23798D-A03E-2BC6-136A-14C1E387E723}"/>
              </a:ext>
            </a:extLst>
          </p:cNvPr>
          <p:cNvSpPr/>
          <p:nvPr userDrawn="1"/>
        </p:nvSpPr>
        <p:spPr bwMode="auto">
          <a:xfrm>
            <a:off x="0" y="0"/>
            <a:ext cx="12192000" cy="6000750"/>
          </a:xfrm>
          <a:prstGeom prst="rect">
            <a:avLst/>
          </a:prstGeom>
          <a:solidFill>
            <a:srgbClr val="E5F6FF"/>
          </a:solidFill>
          <a:ln w="19050">
            <a:solidFill>
              <a:srgbClr val="E5F6FF"/>
            </a:solidFill>
            <a:headEnd type="none" w="med" len="med"/>
            <a:tailEnd type="none" w="med" len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45714" tIns="45714" rIns="45714" bIns="45714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10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endParaRPr kumimoji="0" lang="en-US" sz="7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10312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01A05E1-C4FC-6CB8-4FF6-0C8D93ACE5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700" y="6268061"/>
            <a:ext cx="819043" cy="304800"/>
          </a:xfrm>
          <a:prstGeom prst="rect">
            <a:avLst/>
          </a:prstGeom>
        </p:spPr>
      </p:pic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8CADC67-06E4-9D0B-7A49-159C1E99D51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6047132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AFC6AD-C46B-8438-C789-096006859E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40078" y="6047132"/>
            <a:ext cx="2468622" cy="5715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98013235"/>
      </p:ext>
    </p:extLst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10312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/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6B9281-0E53-739D-E17B-6D94770D30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700" y="6268061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492058"/>
      </p:ext>
    </p:extLst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plain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10312"/>
            <a:ext cx="5524575" cy="2286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A2629C-3C99-5809-3D6C-46ACEB922F7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4125" y="6239239"/>
            <a:ext cx="5524575" cy="381000"/>
          </a:xfrm>
        </p:spPr>
        <p:txBody>
          <a:bodyPr anchor="b"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2DCEBD-8062-3355-4A71-D28385043E0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41700" y="6268061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119017"/>
      </p:ext>
    </p:extLst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3428" y="210312"/>
            <a:ext cx="5049878" cy="5239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5CD4FC-3A11-28F6-09EF-9089FE9596B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480" y="6267141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890473"/>
      </p:ext>
    </p:extLst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, imagery, half, business uni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9CD5B627-E439-376E-A00C-87BAFF059FD8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3A412C-EE28-6248-612D-41BAAD7F0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855662"/>
            <a:ext cx="5049180" cy="4668838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6E74B7-8F2A-46A5-97C4-76677246CFA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285750"/>
            <a:ext cx="5049180" cy="285750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1E1290-FE86-28FE-CC32-A32973D2D19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4480" y="6267141"/>
            <a:ext cx="819043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778587"/>
      </p:ext>
    </p:extLst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24028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75443B4-0187-FC99-0FDE-8EB191B6CEF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A647AD3-098B-D1AB-C8D8-463E38402F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30110" y="284957"/>
            <a:ext cx="2474590" cy="5715794"/>
          </a:xfrm>
        </p:spPr>
        <p:txBody>
          <a:bodyPr/>
          <a:lstStyle>
            <a:lvl1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 defTabSz="580528"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Slide Number Placeholder">
            <a:extLst>
              <a:ext uri="{FF2B5EF4-FFF2-40B4-BE49-F238E27FC236}">
                <a16:creationId xmlns:a16="http://schemas.microsoft.com/office/drawing/2014/main" id="{7F4D3A79-AFC3-BF88-B6CC-E6183F61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69264" y="6450369"/>
            <a:ext cx="135436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2DCF13-4170-1EDA-F05B-655609585EC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200541"/>
      </p:ext>
    </p:extLst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24028"/>
            <a:ext cx="5524575" cy="1429544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B1796CE7-FE67-2667-09E7-6A5DEF68AE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9264" y="6450369"/>
            <a:ext cx="135436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FA44BF-58DD-7FDA-8FF0-96DD7616B72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763446"/>
      </p:ext>
    </p:extLst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C7EC0-4BFB-A603-5703-0D692C6269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190500"/>
            <a:ext cx="8569797" cy="4095750"/>
          </a:xfrm>
        </p:spPr>
        <p:txBody>
          <a:bodyPr/>
          <a:lstStyle>
            <a:lvl1pPr>
              <a:defRPr sz="8598" b="0" i="0">
                <a:solidFill>
                  <a:schemeClr val="tx2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lide Number Placeholder">
            <a:extLst>
              <a:ext uri="{FF2B5EF4-FFF2-40B4-BE49-F238E27FC236}">
                <a16:creationId xmlns:a16="http://schemas.microsoft.com/office/drawing/2014/main" id="{40C9739F-E9DC-E9F7-C95C-1CC2D2A4AD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9264" y="6450369"/>
            <a:ext cx="135436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59283E-393C-983A-4DEF-680312DA49C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401206"/>
      </p:ext>
    </p:extLst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headli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24028"/>
            <a:ext cx="4953942" cy="1429544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54631A-4ED7-F527-1CBC-9AF7BE2CB6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384382" y="224028"/>
            <a:ext cx="5520318" cy="4287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 marL="292549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2pPr>
            <a:lvl3pPr marL="548530" indent="-292549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3pPr>
            <a:lvl4pPr marL="877648"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Slide Number Placeholder">
            <a:extLst>
              <a:ext uri="{FF2B5EF4-FFF2-40B4-BE49-F238E27FC236}">
                <a16:creationId xmlns:a16="http://schemas.microsoft.com/office/drawing/2014/main" id="{B8A15A1C-3CA6-9F1A-8EB1-9457489FC98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2A9BFF-2196-C7EB-8D92-65A91971211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114603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(1/4), blank (3/4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"/>
          <p:cNvSpPr>
            <a:spLocks noGrp="1"/>
          </p:cNvSpPr>
          <p:nvPr>
            <p:ph type="body" sz="quarter" idx="12"/>
          </p:nvPr>
        </p:nvSpPr>
        <p:spPr>
          <a:xfrm>
            <a:off x="292608" y="1658112"/>
            <a:ext cx="2450592" cy="433628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itle">
            <a:extLst>
              <a:ext uri="{FF2B5EF4-FFF2-40B4-BE49-F238E27FC236}">
                <a16:creationId xmlns:a16="http://schemas.microsoft.com/office/drawing/2014/main" id="{42F9DD91-378E-4908-8595-E752B2DA4C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11581045" cy="841248"/>
          </a:xfrm>
          <a:prstGeom prst="rect">
            <a:avLst/>
          </a:prstGeom>
        </p:spPr>
        <p:txBody>
          <a:bodyPr lIns="0" rIns="0"/>
          <a:lstStyle>
            <a:lvl1pPr>
              <a:defRPr sz="2667" b="1">
                <a:solidFill>
                  <a:srgbClr val="004144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5776293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, stand-alon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36957-63E4-1587-AB6D-C18AE4E04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01168"/>
            <a:ext cx="7330121" cy="485854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">
            <a:extLst>
              <a:ext uri="{FF2B5EF4-FFF2-40B4-BE49-F238E27FC236}">
                <a16:creationId xmlns:a16="http://schemas.microsoft.com/office/drawing/2014/main" id="{1AC698F3-E0DB-1FF3-7445-7480226D1D3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1769264" y="6450369"/>
            <a:ext cx="135436" cy="12311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937611-FC61-E2BE-9D7D-38E4AAB40ED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51459"/>
      </p:ext>
    </p:extLst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B20D7FD-6784-59C5-938D-4728A153F52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4125" y="4648200"/>
            <a:ext cx="5524575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↗︎00M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5F395CBF-E65B-9A42-BAE5-C2B2BD9B7B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80919" y="4648200"/>
            <a:ext cx="5523781" cy="1771650"/>
          </a:xfrm>
        </p:spPr>
        <p:txBody>
          <a:bodyPr anchor="b"/>
          <a:lstStyle>
            <a:lvl1pPr>
              <a:lnSpc>
                <a:spcPct val="90000"/>
              </a:lnSpc>
              <a:spcBef>
                <a:spcPts val="0"/>
              </a:spcBef>
              <a:defRPr sz="12897" b="0" i="0">
                <a:solidFill>
                  <a:schemeClr val="accent1"/>
                </a:solidFill>
                <a:latin typeface="IBM Plex Sans ExtraLight" panose="020B0303050203000203" pitchFamily="34" charset="0"/>
              </a:defRPr>
            </a:lvl1pPr>
          </a:lstStyle>
          <a:p>
            <a:r>
              <a:rPr lang="en-US"/>
              <a:t>+00%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5CC6925-298E-960E-CA92-0BC8FB18CE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A7285B0-4A1E-8885-0C0E-77D0ECA9CA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3809504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D5E03B0-C633-E81D-0D42-3FCCAFD64B0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284957"/>
            <a:ext cx="3811091" cy="314404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1E6B91-2983-AF71-00DD-3FBCA7243F8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C44518A-7FBB-67DA-E35B-8BC0AAFC6062}"/>
              </a:ext>
            </a:extLst>
          </p:cNvPr>
          <p:cNvCxnSpPr/>
          <p:nvPr userDrawn="1"/>
        </p:nvCxnSpPr>
        <p:spPr bwMode="auto">
          <a:xfrm>
            <a:off x="609600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162841"/>
      </p:ext>
    </p:extLst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vertic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83301" y="213241"/>
            <a:ext cx="2474590" cy="95329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428523" y="214827"/>
            <a:ext cx="2474590" cy="951707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13228"/>
            <a:ext cx="2475384" cy="953956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pPr lvl="0"/>
            <a:r>
              <a:rPr lang="en-US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00750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166534"/>
            <a:ext cx="2475384" cy="483652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167327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48034" y="1166534"/>
            <a:ext cx="2476178" cy="4833423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AEFAA-EB42-1E87-74E6-FE0BC9198F83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356865"/>
      </p:ext>
    </p:extLst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2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D81813D-DA09-FCA0-D570-1E2D428C59E9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D4B48808-B77B-7E67-E7EA-BCC945D4D51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87300" y="201168"/>
            <a:ext cx="2474590" cy="2667794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</a:lstStyle>
          <a:p>
            <a:r>
              <a:rPr lang="en-US"/>
              <a:t>+000%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E26407-6C5D-60C9-0C0E-7B195B9AB4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8378CF2-9CD6-2749-A489-08A4608D0BD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201168"/>
            <a:ext cx="5523781" cy="2667794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16C1F9D-1D2C-5BDA-E821-35CB4A8708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87300" y="3238500"/>
            <a:ext cx="2474590" cy="2667000"/>
          </a:xfrm>
        </p:spPr>
        <p:txBody>
          <a:bodyPr/>
          <a:lstStyle>
            <a:lvl1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1pPr>
            <a:lvl2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2pPr>
            <a:lvl3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3pPr>
            <a:lvl4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4pPr>
            <a:lvl5pPr>
              <a:lnSpc>
                <a:spcPct val="100000"/>
              </a:lnSpc>
              <a:defRPr sz="4299">
                <a:solidFill>
                  <a:schemeClr val="accent1"/>
                </a:solidFill>
              </a:defRPr>
            </a:lvl5pPr>
          </a:lstStyle>
          <a:p>
            <a:pPr lvl="0"/>
            <a:r>
              <a:rPr lang="en-US"/>
              <a:t>+000M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C97FE8A-75E3-6FC8-02DD-50E0A4C8C9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3238500"/>
            <a:ext cx="5523781" cy="2667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1pPr>
            <a:lvl2pPr marL="393113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2pPr>
            <a:lvl3pPr marL="749658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3pPr>
            <a:lvl4pPr marL="1142771" indent="-393113"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42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B180B3-2893-7D56-D6DE-1FBBB98BCFF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20212"/>
      </p:ext>
    </p:extLst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, 3 callouts, horizont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931BB-B3EF-829C-B354-B048514D5138}"/>
              </a:ext>
            </a:extLst>
          </p:cNvPr>
          <p:cNvCxnSpPr/>
          <p:nvPr userDrawn="1"/>
        </p:nvCxnSpPr>
        <p:spPr bwMode="auto">
          <a:xfrm>
            <a:off x="3333316" y="40957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103109C-6DA9-8F27-B4B1-EE276442E489}"/>
              </a:ext>
            </a:extLst>
          </p:cNvPr>
          <p:cNvCxnSpPr/>
          <p:nvPr userDrawn="1"/>
        </p:nvCxnSpPr>
        <p:spPr bwMode="auto">
          <a:xfrm>
            <a:off x="3333316" y="2000250"/>
            <a:ext cx="857138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BBB79390-98CC-5F62-D373-F6646F767D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33316" y="205740"/>
            <a:ext cx="2475384" cy="1429544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  <a:lvl2pPr marL="0" indent="0">
              <a:buNone/>
              <a:defRPr/>
            </a:lvl2pPr>
          </a:lstStyle>
          <a:p>
            <a:r>
              <a:rPr lang="en-US"/>
              <a:t>00%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26D02D-89A9-0455-FACB-7B6D03346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705BEB-F3AA-BF3A-70A5-738D5EE71F0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7E465D-4B5F-2DAE-57C4-590983308A9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000750"/>
            <a:ext cx="2475384" cy="571500"/>
          </a:xfrm>
        </p:spPr>
        <p:txBody>
          <a:bodyPr anchor="b"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DDE7F16-A938-0D17-3BFA-034F142A808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4956"/>
            <a:ext cx="3809504" cy="1429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FD8FB-143C-CB66-123C-0495EB1C33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21907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A1063D1-FD79-491C-791B-87858EA0CB8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4286250"/>
            <a:ext cx="3809504" cy="14287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3516E6B1-7020-1EA5-CDD4-B1FC6CE274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333316" y="2093976"/>
            <a:ext cx="2475384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/>
              <a:t>00%</a:t>
            </a:r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AC11D906-6DD0-910D-48BA-0C197C90AA4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33317" y="4201668"/>
            <a:ext cx="2475383" cy="1428753"/>
          </a:xfrm>
        </p:spPr>
        <p:txBody>
          <a:bodyPr/>
          <a:lstStyle>
            <a:lvl1pPr>
              <a:lnSpc>
                <a:spcPct val="90000"/>
              </a:lnSpc>
              <a:defRPr sz="6499">
                <a:solidFill>
                  <a:schemeClr val="accent1"/>
                </a:solidFill>
              </a:defRPr>
            </a:lvl1pPr>
          </a:lstStyle>
          <a:p>
            <a:r>
              <a:rPr lang="en-US"/>
              <a:t>00%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C83D42-3DD5-2001-8C3E-782B4D95A03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709567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 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7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17B282-9F6A-839A-442D-69BC9DF374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1714500"/>
            <a:ext cx="2477765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F833F-819E-FEB3-6037-605097B842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083958"/>
      </p:ext>
    </p:extLst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short divide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7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4957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1239EA8E-6B4C-405F-E7F6-ABB450E0710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86507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21FF02-34C5-308A-3988-828D780376C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558389"/>
      </p:ext>
    </p:extLst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headlin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7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84957"/>
            <a:ext cx="2477765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E0B47-A14A-7711-58D6-E30775CBE07B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6EB28FF-C21F-A83D-2D19-2242B76C6B09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D7A0E74-695D-C6F5-07CD-01209D58A70A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19E1AC9A-B000-435B-E4BC-54B09FB7957C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7712096"/>
      </p:ext>
    </p:extLst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4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34332-B5B5-4358-3C72-8B35F374A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1048544"/>
          </a:xfrm>
        </p:spPr>
        <p:txBody>
          <a:bodyPr/>
          <a:lstStyle>
            <a:lvl1pPr>
              <a:lnSpc>
                <a:spcPct val="110000"/>
              </a:lnSpc>
              <a:defRPr sz="12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676393-AEDE-7EDE-3939-625DBAB04E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9C4772-2960-241E-274D-18A4B5568D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1714500"/>
            <a:ext cx="2477765" cy="200025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27CF39F-F0FC-7815-2582-A13E0599BC2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8C92137-8AC3-46D8-C9A2-F6F058938BE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6359" y="1714500"/>
            <a:ext cx="247073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C380211-AA5F-2F8D-309F-DC766DF1EF5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1714500"/>
            <a:ext cx="2476177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637C5D5A-A533-DB2D-8BBE-C9DAA013CA0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333316" y="284957"/>
            <a:ext cx="571426" cy="57070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81413BEF-DDD1-548F-409B-224DE030B67E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7345" y="284957"/>
            <a:ext cx="571426" cy="57070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6" name="Picture Placeholder 13">
            <a:extLst>
              <a:ext uri="{FF2B5EF4-FFF2-40B4-BE49-F238E27FC236}">
                <a16:creationId xmlns:a16="http://schemas.microsoft.com/office/drawing/2014/main" id="{B37C3DBB-1177-5FC6-7F7F-E6C5931C96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6147"/>
            <a:ext cx="571426" cy="57070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E782CF-665F-3C56-698C-16112EB19B2F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695107-5427-4D2D-F88F-89BA74127CB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3B07B4A-5DB5-8126-EA79-502787053E82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D829559-0A72-8826-E06A-C6CCD39750A4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26244905"/>
      </p:ext>
    </p:extLst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1 wide column, divi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01168"/>
            <a:ext cx="2474590" cy="570706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01168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defRPr sz="1400"/>
            </a:lvl2pPr>
            <a:lvl3pPr>
              <a:spcBef>
                <a:spcPts val="0"/>
              </a:spcBef>
              <a:defRPr sz="1400"/>
            </a:lvl3pPr>
            <a:lvl4pPr>
              <a:spcBef>
                <a:spcPts val="0"/>
              </a:spcBef>
              <a:defRPr sz="1400"/>
            </a:lvl4pPr>
            <a:lvl5pPr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03B922-FA59-5165-48BF-0B57DFD6634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743555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">
            <a:extLst>
              <a:ext uri="{FF2B5EF4-FFF2-40B4-BE49-F238E27FC236}">
                <a16:creationId xmlns:a16="http://schemas.microsoft.com/office/drawing/2014/main" id="{F4F8E087-EC37-4949-BF6C-351DD6FB0FB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9592" y="411672"/>
            <a:ext cx="5498592" cy="578262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9" name="Title">
            <a:extLst>
              <a:ext uri="{FF2B5EF4-FFF2-40B4-BE49-F238E27FC236}">
                <a16:creationId xmlns:a16="http://schemas.microsoft.com/office/drawing/2014/main" id="{EC2EFBE6-857B-4338-AB58-555467FBD4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3"/>
            <a:ext cx="5485045" cy="5782625"/>
          </a:xfrm>
          <a:prstGeom prst="rect">
            <a:avLst/>
          </a:prstGeom>
        </p:spPr>
        <p:txBody>
          <a:bodyPr lIns="0" rIns="0"/>
          <a:lstStyle>
            <a:lvl1pPr>
              <a:defRPr sz="4266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018231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wide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46C39-902F-3DA0-AAF4-319DA8AE38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3711980" cy="953294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734B11-1656-9EAF-DD45-A5D6A33842D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BBA43D-8D00-4EDB-B803-D1EEE6CE2CB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1714500"/>
            <a:ext cx="5049180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32DCE7C-29C5-BC86-B154-7DD0C4F055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714500"/>
            <a:ext cx="5047593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1pPr>
            <a:lvl2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2pPr>
            <a:lvl3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3pPr>
            <a:lvl4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A0F4B3-D63C-0D8F-2804-F97776F90E4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558273"/>
      </p:ext>
    </p:extLst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24028"/>
            <a:ext cx="5522193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875501"/>
      </p:ext>
    </p:extLst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691A7-388D-D543-2C74-58FA1F3BC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7"/>
            <a:ext cx="2476178" cy="2286794"/>
          </a:xfrm>
        </p:spPr>
        <p:txBody>
          <a:bodyPr/>
          <a:lstStyle>
            <a:lvl1pPr>
              <a:lnSpc>
                <a:spcPct val="10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84A615-A6A2-86F8-03A2-CEF572275C3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E09569-73DF-2226-A7D7-ABBE84A4704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9B0D0BB0-9896-0353-D972-26B687C3D8D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A54578-ECD5-347E-35A9-C3F93EB8CDFE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377212"/>
      </p:ext>
    </p:extLst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24028"/>
            <a:ext cx="5519019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844608"/>
      </p:ext>
    </p:extLst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E75BA-E283-08AE-B230-A89A2245C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99" y="284957"/>
            <a:ext cx="2474591" cy="2286794"/>
          </a:xfrm>
        </p:spPr>
        <p:txBody>
          <a:bodyPr rIns="0"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551101-FB7D-9102-EFD1-3EDEE9F317A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8AF10F27-0178-9C93-8741-F0241501B4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12">
            <a:extLst>
              <a:ext uri="{FF2B5EF4-FFF2-40B4-BE49-F238E27FC236}">
                <a16:creationId xmlns:a16="http://schemas.microsoft.com/office/drawing/2014/main" id="{17CD3DC6-7946-2D82-C3E4-10BC579C88D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76279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898D950-EA52-ABF9-D15D-C6C8FE94649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501ADC5-5846-FF23-F5DB-93E8D05863E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31697" y="1714500"/>
            <a:ext cx="2476178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AE734E-170F-6CE2-C852-A644ACB8F409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795791"/>
      </p:ext>
    </p:extLst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, 2 columns, dividers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01168"/>
            <a:ext cx="2474590" cy="570707"/>
          </a:xfrm>
        </p:spPr>
        <p:txBody>
          <a:bodyPr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9E6C7C8-F097-FDD3-FF97-3FC4133BC6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E0B684B-61D6-CF9E-57FC-892D7CEE8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0919" y="1714500"/>
            <a:ext cx="2476178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E0D5184-93C0-B658-7967-FBC78C38A51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2" y="1714500"/>
            <a:ext cx="2479352" cy="4286250"/>
          </a:xfrm>
        </p:spPr>
        <p:txBody>
          <a:bodyPr/>
          <a:lstStyle>
            <a:lvl1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91422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82843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74265" indent="-91422"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spcBef>
                <a:spcPts val="0"/>
              </a:spcBef>
              <a:defRPr sz="10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792CE3F-FA6A-2FE0-0146-4BFD45CF296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3316" y="201168"/>
            <a:ext cx="2477765" cy="570706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90000"/>
              </a:lnSpc>
              <a:spcBef>
                <a:spcPts val="0"/>
              </a:spcBef>
              <a:defRPr sz="1400"/>
            </a:lvl2pPr>
            <a:lvl3pPr>
              <a:lnSpc>
                <a:spcPct val="90000"/>
              </a:lnSpc>
              <a:spcBef>
                <a:spcPts val="0"/>
              </a:spcBef>
              <a:defRPr sz="1400"/>
            </a:lvl3pPr>
            <a:lvl4pPr>
              <a:lnSpc>
                <a:spcPct val="90000"/>
              </a:lnSpc>
              <a:spcBef>
                <a:spcPts val="0"/>
              </a:spcBef>
              <a:defRPr sz="1400"/>
            </a:lvl4pPr>
            <a:lvl5pPr>
              <a:lnSpc>
                <a:spcPct val="90000"/>
              </a:lnSpc>
              <a:spcBef>
                <a:spcPts val="0"/>
              </a:spcBef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E8FFEFF-CCD0-A436-418A-5FB8624CCC89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4957"/>
            <a:ext cx="571426" cy="57070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84E55D7-CBB2-992D-3E77-5CB7B7CADA9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28522" y="284957"/>
            <a:ext cx="571426" cy="570706"/>
          </a:xfrm>
        </p:spPr>
        <p:txBody>
          <a:bodyPr anchor="ctr"/>
          <a:lstStyle>
            <a:lvl1pPr algn="ctr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B96A2B-2DD4-AEBB-75C4-9215E33D2664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87133"/>
      </p:ext>
    </p:extLst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 wide, pictogram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1EAF36-C07D-DC5F-83A7-C84A1CC9D60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1099CB-CB87-D5D5-506D-4B49C08161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4126" y="1238250"/>
            <a:ext cx="3334903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C1DA3C4-E728-0E45-C91D-8EDF4B495F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123825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B0565063-698E-31B0-B619-B99A9A0B3D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125" y="4191000"/>
            <a:ext cx="3334904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B4E44FFD-1EB7-1873-F6D1-67DE839EF09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20" y="4191000"/>
            <a:ext cx="3333316" cy="1524000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1pPr>
            <a:lvl2pPr marL="201128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2pPr>
            <a:lvl3pPr marL="402256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3pPr>
            <a:lvl4pPr marL="557672" indent="-201128"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2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30AB5158-BCB8-39EE-DA85-F2CD01699FBB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84919" y="284957"/>
            <a:ext cx="573013" cy="57070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3C3730E5-61EB-7405-CC85-AB04242CDBC4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80919" y="284957"/>
            <a:ext cx="571426" cy="570706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2C94928-6A9B-2EA7-301C-71E5F2547C8A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284919" y="3238500"/>
            <a:ext cx="573013" cy="5715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E840026-2FAF-826F-DCFD-3FF0082B082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19" y="3238500"/>
            <a:ext cx="571426" cy="571500"/>
          </a:xfrm>
        </p:spPr>
        <p:txBody>
          <a:bodyPr anchor="ctr"/>
          <a:lstStyle>
            <a:lvl1pPr algn="ctr">
              <a:defRPr sz="800"/>
            </a:lvl1pPr>
          </a:lstStyle>
          <a:p>
            <a:r>
              <a:rPr lang="en-US"/>
              <a:t>Pictogram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07BB90E-D2B7-D6BA-E8F5-B16C3F57F6F9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0A530A6-2F26-DA70-D0D9-6DD90453CEC1}"/>
              </a:ext>
            </a:extLst>
          </p:cNvPr>
          <p:cNvCxnSpPr/>
          <p:nvPr userDrawn="1"/>
        </p:nvCxnSpPr>
        <p:spPr bwMode="auto">
          <a:xfrm>
            <a:off x="6095206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C5483A0-0E31-72CE-21C3-6248FAEBC09A}"/>
              </a:ext>
            </a:extLst>
          </p:cNvPr>
          <p:cNvCxnSpPr/>
          <p:nvPr userDrawn="1"/>
        </p:nvCxnSpPr>
        <p:spPr bwMode="auto">
          <a:xfrm>
            <a:off x="284126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7022743"/>
      </p:ext>
    </p:extLst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855663"/>
            <a:ext cx="2857128" cy="1138428"/>
          </a:xfrm>
        </p:spPr>
        <p:txBody>
          <a:bodyPr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4126" y="284957"/>
            <a:ext cx="2477765" cy="570706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41057958"/>
      </p:ext>
    </p:extLst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stacked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299" y="763524"/>
            <a:ext cx="5521401" cy="1138428"/>
          </a:xfrm>
        </p:spPr>
        <p:txBody>
          <a:bodyPr rIns="457200"/>
          <a:lstStyle>
            <a:lvl1pPr>
              <a:lnSpc>
                <a:spcPct val="11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D46B95-CF19-9C3F-1691-68ABF62095B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29EF9E2-1551-8357-22BD-8C43EF5EBE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84126" y="284957"/>
            <a:ext cx="2477765" cy="224028"/>
          </a:xfrm>
        </p:spPr>
        <p:txBody>
          <a:bodyPr/>
          <a:lstStyle>
            <a:lvl1pPr>
              <a:defRPr sz="14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92021890"/>
      </p:ext>
    </p:extLst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6" y="284956"/>
            <a:ext cx="2477765" cy="2286794"/>
          </a:xfrm>
        </p:spPr>
        <p:txBody>
          <a:bodyPr/>
          <a:lstStyle>
            <a:lvl1pPr>
              <a:lnSpc>
                <a:spcPct val="10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00" y="3328292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3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0693151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able Placeholder"/>
          <p:cNvSpPr>
            <a:spLocks noGrp="1"/>
          </p:cNvSpPr>
          <p:nvPr>
            <p:ph type="tbl" sz="quarter" idx="13"/>
          </p:nvPr>
        </p:nvSpPr>
        <p:spPr>
          <a:xfrm>
            <a:off x="3340610" y="411673"/>
            <a:ext cx="8546501" cy="5582727"/>
          </a:xfrm>
          <a:prstGeom prst="rect">
            <a:avLst/>
          </a:prstGeom>
        </p:spPr>
        <p:txBody>
          <a:bodyPr lIns="0" tIns="0" rIns="91440" bIns="9144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icon to add table</a:t>
            </a:r>
          </a:p>
        </p:txBody>
      </p:sp>
      <p:sp>
        <p:nvSpPr>
          <p:cNvPr id="9" name="Title">
            <a:extLst>
              <a:ext uri="{FF2B5EF4-FFF2-40B4-BE49-F238E27FC236}">
                <a16:creationId xmlns:a16="http://schemas.microsoft.com/office/drawing/2014/main" id="{1ABBAFE4-2818-45B2-B042-8FDE23DA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6156" y="411674"/>
            <a:ext cx="2437045" cy="5582725"/>
          </a:xfrm>
          <a:prstGeom prst="rect">
            <a:avLst/>
          </a:prstGeom>
        </p:spPr>
        <p:txBody>
          <a:bodyPr lIns="0" rIns="0"/>
          <a:lstStyle>
            <a:lvl1pPr>
              <a:defRPr sz="4266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5932987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4 horizontal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4353C-7670-AC55-CDA3-888971A54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125" y="224028"/>
            <a:ext cx="5524575" cy="2286794"/>
          </a:xfrm>
        </p:spPr>
        <p:txBody>
          <a:bodyPr rIns="457200"/>
          <a:lstStyle>
            <a:lvl1pPr>
              <a:lnSpc>
                <a:spcPct val="100000"/>
              </a:lnSpc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DD2EFD-B47D-5B95-E333-6FEC577D1B8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A71C2BF-857E-B291-7D82-5920AF4A52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7300" y="3328292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7EC586-7CBB-7AC4-C2FA-85F4BA8AA0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3118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A0ABD1EA-F6CD-F56B-B5E1-034EEB64D6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384637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0F2DD97F-E181-3C33-32D8-844B57967D8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428523" y="3333751"/>
            <a:ext cx="2474590" cy="2672459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B76B22-9748-7A34-9D32-D77BB1B498E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384743"/>
      </p:ext>
    </p:extLst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D740D-848C-40A7-AB96-E7B74E0A8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A3BD0-C0A1-6ADF-602A-13E61E27711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793A9C8C-F98C-5899-BE8B-D1A544D66C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80919" y="284957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A62B128-D226-0D9B-89EC-51AFD07F30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428522" y="284957"/>
            <a:ext cx="2479352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DD5CF1-28D6-74AF-B345-5911CB10D45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80919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7B1C684-915C-90D4-C69F-C24979A42EF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428522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4" name="Text Placeholder 9">
            <a:extLst>
              <a:ext uri="{FF2B5EF4-FFF2-40B4-BE49-F238E27FC236}">
                <a16:creationId xmlns:a16="http://schemas.microsoft.com/office/drawing/2014/main" id="{B1D44C30-196F-B4B1-540A-E556579735D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332554" y="283464"/>
            <a:ext cx="2476178" cy="2572544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AB1A268B-43F5-F600-93B7-6248877F5D30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332554" y="3333750"/>
            <a:ext cx="2476178" cy="24765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 b="0" i="0">
                <a:solidFill>
                  <a:schemeClr val="tx1"/>
                </a:solidFill>
                <a:latin typeface="IBM Plex Sans Light" panose="020B040305020300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A4BD59-9F51-7E32-8659-A763D0799EB2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2281"/>
      </p:ext>
    </p:extLst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A5819-78ED-4475-16CD-65C8A2C5E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142954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B9E673-95F7-7EF4-87D5-476568C52D4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148C06-F3C6-0E95-A225-29F730DD15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333316" y="666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81FD5E03-A007-B728-4616-E05622A43A3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EEC06719-7195-BBE7-0154-56A039A4B3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28523" y="666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704E464-B0E0-CDD0-B14B-FA6386285AE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333316" y="3714750"/>
            <a:ext cx="2475384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E96B64B8-6DA8-8704-DD30-37587B3E682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0920" y="3714750"/>
            <a:ext cx="2475384" cy="1896341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AF965C82-A0A6-A670-C10A-6073DD3549E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428523" y="3714750"/>
            <a:ext cx="2476178" cy="190500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1pPr>
            <a:lvl2pPr marL="109706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2pPr>
            <a:lvl3pPr marL="219412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3pPr>
            <a:lvl4pPr marL="329118" indent="-109706"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DD1F0C48-79E5-E356-43FC-0FCF2DE89A2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3333316" y="274638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18E9E323-0756-7849-8F52-19C58A517BD5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380920" y="274638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8" name="Picture Placeholder 15">
            <a:extLst>
              <a:ext uri="{FF2B5EF4-FFF2-40B4-BE49-F238E27FC236}">
                <a16:creationId xmlns:a16="http://schemas.microsoft.com/office/drawing/2014/main" id="{7C3BFFDB-5499-B3D7-98B2-1ABDA7D5C9D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9428523" y="274638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19" name="Picture Placeholder 15">
            <a:extLst>
              <a:ext uri="{FF2B5EF4-FFF2-40B4-BE49-F238E27FC236}">
                <a16:creationId xmlns:a16="http://schemas.microsoft.com/office/drawing/2014/main" id="{C00295A2-8D30-455D-EBB9-FA7A46791936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3333316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F30F0F2C-CA19-3A79-4375-EB8A00FA887C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380920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9354D8C6-F61D-3FC1-07F8-FEE730E2D7A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428523" y="3347315"/>
            <a:ext cx="201142" cy="201613"/>
          </a:xfrm>
        </p:spPr>
        <p:txBody>
          <a:bodyPr/>
          <a:lstStyle>
            <a:lvl1pPr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/>
              <a:t>Icon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430D6-E733-E611-E1EF-A795D0B0362A}"/>
              </a:ext>
            </a:extLst>
          </p:cNvPr>
          <p:cNvSpPr>
            <a:spLocks noGrp="1"/>
          </p:cNvSpPr>
          <p:nvPr>
            <p:ph type="ftr" sz="quarter" idx="23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2CDB94-BA57-B58F-95F0-D406FE34BB40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8860271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5CBE6E3-0E18-8A57-578D-D314948AF14F}"/>
              </a:ext>
            </a:extLst>
          </p:cNvPr>
          <p:cNvCxnSpPr/>
          <p:nvPr userDrawn="1"/>
        </p:nvCxnSpPr>
        <p:spPr bwMode="auto">
          <a:xfrm>
            <a:off x="3047603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7200B05-7E36-4E03-3739-0BA983764616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2FF3B59-8BBA-8C99-9D4D-743723E434FC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743869"/>
      </p:ext>
    </p:extLst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large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24028"/>
            <a:ext cx="5519019" cy="1706563"/>
          </a:xfrm>
        </p:spPr>
        <p:txBody>
          <a:bodyPr rIns="457200"/>
          <a:lstStyle>
            <a:lvl1pPr>
              <a:lnSpc>
                <a:spcPct val="100000"/>
              </a:lnSpc>
              <a:defRPr sz="3199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495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1697" y="28495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1697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538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8753369"/>
      </p:ext>
    </p:extLst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oxes, 6 stacked, alternate, small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3E52F-EEA1-D56F-5E7A-C1983151D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7"/>
            <a:ext cx="2474590" cy="1706563"/>
          </a:xfrm>
        </p:spPr>
        <p:txBody>
          <a:bodyPr rIns="0"/>
          <a:lstStyle>
            <a:lvl1pPr>
              <a:lnSpc>
                <a:spcPct val="110000"/>
              </a:lnSpc>
              <a:defRPr sz="18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DFF798-3B8E-1F19-EBBE-BEB7423129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534223-A15F-A9E6-C7FA-95FFDF117A5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80919" y="28495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C1675E3B-BB72-1CF2-CC6C-1977AEAF592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431697" y="284957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9258F0BD-A5CC-CECC-5230-86FB175FD6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80919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D9573D61-18CF-FC91-A019-041D3206DAE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431697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5681CC4-265E-A18C-1C70-60E527BC624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82538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8D234ED4-217E-BF9B-FDEE-0BE07F831ED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333316" y="3333750"/>
            <a:ext cx="2476178" cy="2477294"/>
          </a:xfrm>
        </p:spPr>
        <p:txBody>
          <a:bodyPr/>
          <a:lstStyle>
            <a:lvl1pPr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A5ACE3-ACF8-D072-E98D-B30BD47D081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455E69-0B51-1D31-E569-651079398D3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287301" y="3048000"/>
            <a:ext cx="11620574" cy="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4C560F4-CB2D-6B04-588B-57BB4D4E6DC3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3047603" y="3048000"/>
            <a:ext cx="0" cy="2952750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87B78A1-A315-98D3-1692-18AAAF4C6002}"/>
              </a:ext>
            </a:extLst>
          </p:cNvPr>
          <p:cNvCxnSpPr/>
          <p:nvPr userDrawn="1"/>
        </p:nvCxnSpPr>
        <p:spPr bwMode="auto">
          <a:xfrm>
            <a:off x="9142810" y="284957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764036E-86AB-0893-B72B-200B84A6BCFD}"/>
              </a:ext>
            </a:extLst>
          </p:cNvPr>
          <p:cNvCxnSpPr/>
          <p:nvPr userDrawn="1"/>
        </p:nvCxnSpPr>
        <p:spPr bwMode="auto">
          <a:xfrm>
            <a:off x="6093683" y="283464"/>
            <a:ext cx="0" cy="5715794"/>
          </a:xfrm>
          <a:prstGeom prst="line">
            <a:avLst/>
          </a:prstGeom>
          <a:ln w="12700">
            <a:solidFill>
              <a:schemeClr val="tx1"/>
            </a:solidFill>
            <a:headEnd type="none" w="med" len="med"/>
            <a:tailEnd type="none" w="med" len="med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74848900"/>
      </p:ext>
    </p:extLst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half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Text Placeholder 5">
            <a:extLst>
              <a:ext uri="{FF2B5EF4-FFF2-40B4-BE49-F238E27FC236}">
                <a16:creationId xmlns:a16="http://schemas.microsoft.com/office/drawing/2014/main" id="{88F00625-4E10-D884-2256-56B294B4BA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333316" y="1714500"/>
            <a:ext cx="2475384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77F84A-1700-568D-FF6C-C74EAF713E1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A3525DFF-EC8A-8C67-14A3-80DE024D87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80919" y="284957"/>
            <a:ext cx="5523781" cy="6287294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282620007"/>
      </p:ext>
    </p:extLst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5EDE688-75EF-DA04-F0B3-24F53FFC6B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84126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DE390102-FDF4-C834-3F45-02B57A70ADB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047603" y="0"/>
            <a:ext cx="9144397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659386263"/>
      </p:ext>
    </p:extLst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3/4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FE37E5-0FED-B2B2-3150-F02A8956CD3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84126" y="1714500"/>
            <a:ext cx="2477765" cy="4286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8C6A11-84D9-C1BA-F3C9-2E9D1A288B2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CC70703B-65B6-4B78-8B7C-73857A06C3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33316" y="282576"/>
            <a:ext cx="8574559" cy="6289675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47492335"/>
      </p:ext>
    </p:extLst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blee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6679120-DB81-97FD-CD5A-00DC1F5E6658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932995642"/>
      </p:ext>
    </p:extLst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or imagery, inse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C9F466-AC9D-B311-5655-93E326ED59B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34239CCE-9A38-90E1-F860-FF40FBDA2409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284957"/>
            <a:ext cx="11620574" cy="6290468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</p:spTree>
    <p:extLst>
      <p:ext uri="{BB962C8B-B14F-4D97-AF65-F5344CB8AC3E}">
        <p14:creationId xmlns:p14="http://schemas.microsoft.com/office/powerpoint/2010/main" val="2817802168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02114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, profiles, contributor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AB8510EE-4140-AEDB-B7AB-EF1D4B72D2A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284126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26F49A0-96BE-0B44-B1C8-17D765B10B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714277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3F048335-9A0B-2C1F-47A6-67051F20075E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84126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D4772377-8015-4C99-7ED3-E4475C524D2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14277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D83A84-CCD3-C297-7314-225B96D47D6A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E889D859-F4A1-3E97-F05E-8D134A25B9F2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284126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algn="ctr">
              <a:defRPr>
                <a:solidFill>
                  <a:schemeClr val="accent5"/>
                </a:solidFill>
              </a:defRPr>
            </a:lvl1pPr>
          </a:lstStyle>
          <a:p>
            <a:r>
              <a:rPr lang="en-US"/>
              <a:t>Place imagery here</a:t>
            </a:r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31D025A0-5106-DFB0-90B1-8B366B78913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1714277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9" name="Picture Placeholder 7">
            <a:extLst>
              <a:ext uri="{FF2B5EF4-FFF2-40B4-BE49-F238E27FC236}">
                <a16:creationId xmlns:a16="http://schemas.microsoft.com/office/drawing/2014/main" id="{A33F8C74-1D30-FEA9-4F3C-636531C86142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377745" y="30607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0" name="Text Placeholder 9">
            <a:extLst>
              <a:ext uri="{FF2B5EF4-FFF2-40B4-BE49-F238E27FC236}">
                <a16:creationId xmlns:a16="http://schemas.microsoft.com/office/drawing/2014/main" id="{A52D1EA1-405F-7875-BAB9-B258776E1460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807896" y="30607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2E690121-61A1-708E-E5B8-5B65A668E628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6377745" y="4762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73849969-24A3-113A-C58E-4A4B0FB29BA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807896" y="4762501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23" name="Picture Placeholder 7">
            <a:extLst>
              <a:ext uri="{FF2B5EF4-FFF2-40B4-BE49-F238E27FC236}">
                <a16:creationId xmlns:a16="http://schemas.microsoft.com/office/drawing/2014/main" id="{F94AC7E0-2DC4-5DEB-8E1E-2F27996F98E6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377745" y="1333500"/>
            <a:ext cx="1236501" cy="1238250"/>
          </a:xfrm>
          <a:solidFill>
            <a:srgbClr val="E0E0E0"/>
          </a:solidFill>
        </p:spPr>
        <p:txBody>
          <a:bodyPr anchor="ctr"/>
          <a:lstStyle>
            <a:lvl1pPr marL="0" marR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chemeClr val="accent5"/>
                </a:solidFill>
              </a:defRPr>
            </a:lvl1pPr>
          </a:lstStyle>
          <a:p>
            <a:pPr marL="0" marR="0" lvl="0" indent="0" algn="ctr" defTabSz="1218956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Place imagery here</a:t>
            </a:r>
          </a:p>
        </p:txBody>
      </p:sp>
      <p:sp>
        <p:nvSpPr>
          <p:cNvPr id="24" name="Text Placeholder 9">
            <a:extLst>
              <a:ext uri="{FF2B5EF4-FFF2-40B4-BE49-F238E27FC236}">
                <a16:creationId xmlns:a16="http://schemas.microsoft.com/office/drawing/2014/main" id="{3E3566C7-C728-77B2-2A34-BBB83D482F56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7807896" y="1333500"/>
            <a:ext cx="2853953" cy="1238250"/>
          </a:xfrm>
        </p:spPr>
        <p:txBody>
          <a:bodyPr/>
          <a:lstStyle>
            <a:lvl1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1pPr>
            <a:lvl2pPr marL="127990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2pPr>
            <a:lvl3pPr marL="25598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3pPr>
            <a:lvl4pPr marL="383971" indent="-127990"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4pPr>
            <a:lvl5pPr>
              <a:lnSpc>
                <a:spcPct val="110000"/>
              </a:lnSpc>
              <a:spcBef>
                <a:spcPts val="0"/>
              </a:spcBef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96410170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2286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B3D8D357-75A1-F4FD-F531-380CF7DE4340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3333316" y="284957"/>
            <a:ext cx="8571384" cy="5715794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table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A8EE3-1224-3A4B-8A9E-611D8DCF629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598107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D0BFE-82FD-94B0-E6D9-A9096777C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00" y="284956"/>
            <a:ext cx="2474590" cy="762794"/>
          </a:xfrm>
        </p:spPr>
        <p:txBody>
          <a:bodyPr/>
          <a:lstStyle>
            <a:lvl1pPr>
              <a:lnSpc>
                <a:spcPct val="110000"/>
              </a:lnSpc>
              <a:defRPr sz="140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075B039-5865-7356-B725-0FF3C8F73E3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559113-A66F-B148-0A73-FD8B5C2B023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760914"/>
      </p:ext>
    </p:extLst>
  </p:cSld>
  <p:clrMapOvr>
    <a:masterClrMapping/>
  </p:clrMapOvr>
  <p:transition spd="med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one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126" y="284956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223290"/>
      </p:ext>
    </p:extLst>
  </p:cSld>
  <p:clrMapOvr>
    <a:masterClrMapping/>
  </p:clrMapOvr>
  <p:transition spd="med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gal disclaimer, two colum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6B28863-5461-63E4-5E4C-381DE7E84E6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770048" y="6450369"/>
            <a:ext cx="134652" cy="123111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 lang="en-US" smtClean="0"/>
              <a:t>‹#›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B717A5-5D28-36C3-250F-93E0C68721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84126" y="284956"/>
            <a:ext cx="2477765" cy="1429544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3199">
                <a:solidFill>
                  <a:schemeClr val="tx2"/>
                </a:solidFill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3199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3FF5DC1-E283-8AC5-8620-93647430318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28522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4A6E1A4-1881-81E9-2BBE-BC4DBFE11A0E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284125" y="6381750"/>
            <a:ext cx="2477765" cy="1905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4E531DA-4051-706E-065B-21A0391415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80919" y="284957"/>
            <a:ext cx="2476178" cy="5715794"/>
          </a:xfrm>
        </p:spPr>
        <p:txBody>
          <a:bodyPr/>
          <a:lstStyle>
            <a:lvl1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1pPr>
            <a:lvl2pPr marL="73137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2pPr>
            <a:lvl3pPr marL="146275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3pPr>
            <a:lvl4pPr marL="219412" indent="-73137"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4pPr>
            <a:lvl5pPr>
              <a:lnSpc>
                <a:spcPct val="120000"/>
              </a:lnSpc>
              <a:spcBef>
                <a:spcPts val="0"/>
              </a:spcBef>
              <a:defRPr sz="800" b="0" i="0">
                <a:solidFill>
                  <a:schemeClr val="tx1"/>
                </a:solidFill>
                <a:latin typeface="IBM Plex Sans" panose="020B0503050203000203" pitchFamily="34" charset="0"/>
              </a:defRPr>
            </a:lvl5pPr>
          </a:lstStyle>
          <a:p>
            <a:r>
              <a:rPr lang="en-US"/>
              <a:t>Copy and paste appropriate legal disclaimer text from one of the three options in the PDF guidance deck, found on pages 22-24. Always use the proper legal disclaimer for your presentation audience.</a:t>
            </a:r>
          </a:p>
        </p:txBody>
      </p:sp>
    </p:spTree>
    <p:extLst>
      <p:ext uri="{BB962C8B-B14F-4D97-AF65-F5344CB8AC3E}">
        <p14:creationId xmlns:p14="http://schemas.microsoft.com/office/powerpoint/2010/main" val="3735244112"/>
      </p:ext>
    </p:extLst>
  </p:cSld>
  <p:clrMapOvr>
    <a:masterClrMapping/>
  </p:clrMapOvr>
  <p:transition spd="med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060FE5-C047-4041-AB41-F553D2847ED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242360" y="3093069"/>
            <a:ext cx="1727991" cy="689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02782"/>
      </p:ext>
    </p:extLst>
  </p:cSld>
  <p:clrMapOvr>
    <a:masterClrMapping/>
  </p:clrMapOvr>
  <p:transition spd="med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text">
    <p:bg>
      <p:bgPr>
        <a:solidFill>
          <a:srgbClr val="00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182884" y="121920"/>
            <a:ext cx="11704229" cy="5872480"/>
          </a:xfrm>
        </p:spPr>
        <p:txBody>
          <a:bodyPr/>
          <a:lstStyle>
            <a:lvl1pPr>
              <a:defRPr sz="12799" b="0" i="0">
                <a:latin typeface="IBM Plex Sans" panose="020B0503050000000000" pitchFamily="34" charset="0"/>
              </a:defRPr>
            </a:lvl1pPr>
          </a:lstStyle>
          <a:p>
            <a:r>
              <a:rPr lang="en-US" dirty="0"/>
              <a:t>to edit Master title style</a:t>
            </a:r>
          </a:p>
        </p:txBody>
      </p:sp>
      <p:sp>
        <p:nvSpPr>
          <p:cNvPr id="3" name="Footer Placeholder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b="0" i="0">
                <a:latin typeface="IBM Plex Sans" panose="020B0503050000000000" pitchFamily="34" charset="0"/>
              </a:defRPr>
            </a:lvl1pPr>
          </a:lstStyle>
          <a:p>
            <a:r>
              <a:rPr lang="en-US" dirty="0"/>
              <a:t>IBM Consulting / © 2021 IBM Corporation</a:t>
            </a:r>
          </a:p>
        </p:txBody>
      </p:sp>
      <p:sp>
        <p:nvSpPr>
          <p:cNvPr id="4" name="Slide Number Placeholder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b="0" i="0">
                <a:latin typeface="IBM Plex Sans" panose="020B0503050000000000" pitchFamily="34" charset="0"/>
              </a:defRPr>
            </a:lvl1pPr>
          </a:lstStyle>
          <a:p>
            <a:fld id="{59395FB3-9C97-154F-86B2-7E381B95126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6704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ibm sign-of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E8F789C-75BD-4238-AFC2-5BB8031CACEF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81CADFA-1E9A-4FF2-8F8A-4B4253AA10F7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3D60DF54-1E13-432D-BA69-4239C5FD6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67B4DF1F-BF93-41EE-B4EB-7481CE56D2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91FC956C-21CA-4F62-B107-DDF1852404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7CFC7CCA-4176-41D2-AF82-4400E18804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D91100E7-B21E-43C7-AF95-C48531C4E5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53CFA17F-2FB1-4117-A0BB-E8A457D382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F80AFEA1-0E2F-4B59-A533-B02CB88953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E19840B3-B5FA-4797-BB75-E2D9B622AC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74A4B488-A577-43B1-BC25-7AA02EC4A73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7FA7A4CD-8845-490A-99D9-88A643CDAA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B1D51F9B-0EDC-4A63-AC9D-94879C7020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C9079BA-1D0C-4C9C-B75A-387F09636589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470DF8D9-E73B-4F63-92D7-282E1011A5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CC5717B1-40C4-4EB6-94B0-A85F709D79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0CF527AC-1FD7-4B4E-8922-FC51164DAC6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E5BFFE6B-71FA-4157-AB60-C371ABCC7F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99665E26-BE98-4D11-AC82-21EC512B18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D68F114F-FF43-4AA8-9C6B-655CEE5517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4F36E86-C501-45EB-9FCB-EEBE8F9046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EC9D3067-3183-409F-B05A-39BC5903863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AD8505D-0383-4C9F-A0CC-10043848BB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09F0C14-7637-4EFE-8BED-A7E0E3E4D8F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A047EC09-21FA-40B8-AD2E-B6919359A0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C499EA6-B29C-4800-A7F5-68D40A40342B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0517BBD4-9257-4C13-A220-AA1EA55A32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A55B257-BF40-4D0C-9E23-81B9BCA19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4779B885-39DD-4A20-902C-9D431C2898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A7FF4D05-1623-46E0-81B3-8C37A211BF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A0E2499B-35D0-4999-A4D1-6398F29A53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C64ED619-A7D1-4915-8FB9-9B509E4085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CC0A5E5F-CD16-4214-AA6D-C2C2202E97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BC3D60EA-CCC9-4C22-A11A-CB90B43799B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987B4488-E82D-4C86-B571-E82CEB9E8C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49035E0-750A-4309-9271-82E41D732227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7" name="Straight Connector 6">
                <a:extLst>
                  <a:ext uri="{FF2B5EF4-FFF2-40B4-BE49-F238E27FC236}">
                    <a16:creationId xmlns:a16="http://schemas.microsoft.com/office/drawing/2014/main" id="{17C3CA0F-31CD-4713-8223-CB15D0B452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>
                <a:extLst>
                  <a:ext uri="{FF2B5EF4-FFF2-40B4-BE49-F238E27FC236}">
                    <a16:creationId xmlns:a16="http://schemas.microsoft.com/office/drawing/2014/main" id="{0B397DF1-84E5-4490-8F96-C92E075B0C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D30119EE-D5A1-48D4-B8D5-E72E36467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Straight Connector 9">
                <a:extLst>
                  <a:ext uri="{FF2B5EF4-FFF2-40B4-BE49-F238E27FC236}">
                    <a16:creationId xmlns:a16="http://schemas.microsoft.com/office/drawing/2014/main" id="{8A998A21-DA34-4BAD-908C-CD6CE1D441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ADCB5DB9-F326-44A2-B7C6-D9E8A3CBFB7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FBDB3BA1-7743-48A2-96D7-0F20563CD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47200133-D0CA-42CA-B4D0-3D73A652E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7DAD91E6-E239-42CE-856B-38FA7802EEE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345917BD-4F47-4AB1-A65A-F2D2EA4AA51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19636278"/>
      </p:ext>
    </p:extLst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slideLayouts/slideLayout12.xml" Type="http://schemas.openxmlformats.org/officeDocument/2006/relationships/slideLayout"/><Relationship Id="rId13" Target="../slideLayouts/slideLayout13.xml" Type="http://schemas.openxmlformats.org/officeDocument/2006/relationships/slideLayout"/><Relationship Id="rId14" Target="../slideLayouts/slideLayout14.xml" Type="http://schemas.openxmlformats.org/officeDocument/2006/relationships/slideLayout"/><Relationship Id="rId15" Target="../slideLayouts/slideLayout15.xml" Type="http://schemas.openxmlformats.org/officeDocument/2006/relationships/slideLayout"/><Relationship Id="rId16" Target="../slideLayouts/slideLayout16.xml" Type="http://schemas.openxmlformats.org/officeDocument/2006/relationships/slideLayout"/><Relationship Id="rId17" Target="../slideLayouts/slideLayout17.xml" Type="http://schemas.openxmlformats.org/officeDocument/2006/relationships/slideLayout"/><Relationship Id="rId18" Target="../slideLayouts/slideLayout18.xml" Type="http://schemas.openxmlformats.org/officeDocument/2006/relationships/slideLayout"/><Relationship Id="rId19" Target="../slideLayouts/slideLayout19.xml" Type="http://schemas.openxmlformats.org/officeDocument/2006/relationships/slideLayout"/><Relationship Id="rId2" Target="../slideLayouts/slideLayout2.xml" Type="http://schemas.openxmlformats.org/officeDocument/2006/relationships/slideLayout"/><Relationship Id="rId20" Target="../slideLayouts/slideLayout20.xml" Type="http://schemas.openxmlformats.org/officeDocument/2006/relationships/slideLayout"/><Relationship Id="rId21" Target="../slideLayouts/slideLayout21.xml" Type="http://schemas.openxmlformats.org/officeDocument/2006/relationships/slideLayout"/><Relationship Id="rId22" Target="../slideLayouts/slideLayout22.xml" Type="http://schemas.openxmlformats.org/officeDocument/2006/relationships/slideLayout"/><Relationship Id="rId23" Target="../slideLayouts/slideLayout23.xml" Type="http://schemas.openxmlformats.org/officeDocument/2006/relationships/slideLayout"/><Relationship Id="rId24" Target="../slideLayouts/slideLayout24.xml" Type="http://schemas.openxmlformats.org/officeDocument/2006/relationships/slideLayout"/><Relationship Id="rId25" Target="../slideLayouts/slideLayout25.xml" Type="http://schemas.openxmlformats.org/officeDocument/2006/relationships/slideLayout"/><Relationship Id="rId26" Target="../slideLayouts/slideLayout26.xml" Type="http://schemas.openxmlformats.org/officeDocument/2006/relationships/slideLayout"/><Relationship Id="rId27" Target="../slideLayouts/slideLayout27.xml" Type="http://schemas.openxmlformats.org/officeDocument/2006/relationships/slideLayout"/><Relationship Id="rId28" Target="../slideLayouts/slideLayout28.xml" Type="http://schemas.openxmlformats.org/officeDocument/2006/relationships/slideLayout"/><Relationship Id="rId29" Target="../slideLayouts/slideLayout29.xml" Type="http://schemas.openxmlformats.org/officeDocument/2006/relationships/slideLayout"/><Relationship Id="rId3" Target="../slideLayouts/slideLayout3.xml" Type="http://schemas.openxmlformats.org/officeDocument/2006/relationships/slideLayout"/><Relationship Id="rId30" Target="../slideLayouts/slideLayout30.xml" Type="http://schemas.openxmlformats.org/officeDocument/2006/relationships/slideLayout"/><Relationship Id="rId31" Target="../slideLayouts/slideLayout31.xml" Type="http://schemas.openxmlformats.org/officeDocument/2006/relationships/slideLayout"/><Relationship Id="rId32" Target="../slideLayouts/slideLayout32.xml" Type="http://schemas.openxmlformats.org/officeDocument/2006/relationships/slideLayout"/><Relationship Id="rId33" Target="../slideLayouts/slideLayout33.xml" Type="http://schemas.openxmlformats.org/officeDocument/2006/relationships/slideLayout"/><Relationship Id="rId34" Target="../slideLayouts/slideLayout34.xml" Type="http://schemas.openxmlformats.org/officeDocument/2006/relationships/slideLayout"/><Relationship Id="rId35" Target="../slideLayouts/slideLayout35.xml" Type="http://schemas.openxmlformats.org/officeDocument/2006/relationships/slideLayout"/><Relationship Id="rId36" Target="../slideLayouts/slideLayout36.xml" Type="http://schemas.openxmlformats.org/officeDocument/2006/relationships/slideLayout"/><Relationship Id="rId37" Target="../slideLayouts/slideLayout37.xml" Type="http://schemas.openxmlformats.org/officeDocument/2006/relationships/slideLayout"/><Relationship Id="rId38" Target="../slideLayouts/slideLayout38.xml" Type="http://schemas.openxmlformats.org/officeDocument/2006/relationships/slideLayout"/><Relationship Id="rId39" Target="../slideLayouts/slideLayout39.xml" Type="http://schemas.openxmlformats.org/officeDocument/2006/relationships/slideLayout"/><Relationship Id="rId4" Target="../slideLayouts/slideLayout4.xml" Type="http://schemas.openxmlformats.org/officeDocument/2006/relationships/slideLayout"/><Relationship Id="rId40" Target="../theme/theme1.xml" Type="http://schemas.openxmlformats.org/officeDocument/2006/relationships/theme"/><Relationship Id="rId41" Target="../media/image1.png" Type="http://schemas.openxmlformats.org/officeDocument/2006/relationships/image"/><Relationship Id="rId42" Target="../media/image2.svg" Type="http://schemas.openxmlformats.org/officeDocument/2006/relationships/image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_rels/slideMaster2.xml.rels><?xml version="1.0" encoding="UTF-8" standalone="no"?><Relationships xmlns="http://schemas.openxmlformats.org/package/2006/relationships"><Relationship Id="rId1" Target="../slideLayouts/slideLayout40.xml" Type="http://schemas.openxmlformats.org/officeDocument/2006/relationships/slideLayout"/><Relationship Id="rId10" Target="../slideLayouts/slideLayout49.xml" Type="http://schemas.openxmlformats.org/officeDocument/2006/relationships/slideLayout"/><Relationship Id="rId11" Target="../slideLayouts/slideLayout50.xml" Type="http://schemas.openxmlformats.org/officeDocument/2006/relationships/slideLayout"/><Relationship Id="rId12" Target="../slideLayouts/slideLayout51.xml" Type="http://schemas.openxmlformats.org/officeDocument/2006/relationships/slideLayout"/><Relationship Id="rId13" Target="../slideLayouts/slideLayout52.xml" Type="http://schemas.openxmlformats.org/officeDocument/2006/relationships/slideLayout"/><Relationship Id="rId14" Target="../slideLayouts/slideLayout53.xml" Type="http://schemas.openxmlformats.org/officeDocument/2006/relationships/slideLayout"/><Relationship Id="rId15" Target="../slideLayouts/slideLayout54.xml" Type="http://schemas.openxmlformats.org/officeDocument/2006/relationships/slideLayout"/><Relationship Id="rId16" Target="../slideLayouts/slideLayout55.xml" Type="http://schemas.openxmlformats.org/officeDocument/2006/relationships/slideLayout"/><Relationship Id="rId17" Target="../slideLayouts/slideLayout56.xml" Type="http://schemas.openxmlformats.org/officeDocument/2006/relationships/slideLayout"/><Relationship Id="rId18" Target="../slideLayouts/slideLayout57.xml" Type="http://schemas.openxmlformats.org/officeDocument/2006/relationships/slideLayout"/><Relationship Id="rId19" Target="../slideLayouts/slideLayout58.xml" Type="http://schemas.openxmlformats.org/officeDocument/2006/relationships/slideLayout"/><Relationship Id="rId2" Target="../slideLayouts/slideLayout41.xml" Type="http://schemas.openxmlformats.org/officeDocument/2006/relationships/slideLayout"/><Relationship Id="rId20" Target="../slideLayouts/slideLayout59.xml" Type="http://schemas.openxmlformats.org/officeDocument/2006/relationships/slideLayout"/><Relationship Id="rId21" Target="../slideLayouts/slideLayout60.xml" Type="http://schemas.openxmlformats.org/officeDocument/2006/relationships/slideLayout"/><Relationship Id="rId22" Target="../slideLayouts/slideLayout61.xml" Type="http://schemas.openxmlformats.org/officeDocument/2006/relationships/slideLayout"/><Relationship Id="rId23" Target="../slideLayouts/slideLayout62.xml" Type="http://schemas.openxmlformats.org/officeDocument/2006/relationships/slideLayout"/><Relationship Id="rId24" Target="../slideLayouts/slideLayout63.xml" Type="http://schemas.openxmlformats.org/officeDocument/2006/relationships/slideLayout"/><Relationship Id="rId25" Target="../slideLayouts/slideLayout64.xml" Type="http://schemas.openxmlformats.org/officeDocument/2006/relationships/slideLayout"/><Relationship Id="rId26" Target="../slideLayouts/slideLayout65.xml" Type="http://schemas.openxmlformats.org/officeDocument/2006/relationships/slideLayout"/><Relationship Id="rId27" Target="../slideLayouts/slideLayout66.xml" Type="http://schemas.openxmlformats.org/officeDocument/2006/relationships/slideLayout"/><Relationship Id="rId28" Target="../slideLayouts/slideLayout67.xml" Type="http://schemas.openxmlformats.org/officeDocument/2006/relationships/slideLayout"/><Relationship Id="rId29" Target="../slideLayouts/slideLayout68.xml" Type="http://schemas.openxmlformats.org/officeDocument/2006/relationships/slideLayout"/><Relationship Id="rId3" Target="../slideLayouts/slideLayout42.xml" Type="http://schemas.openxmlformats.org/officeDocument/2006/relationships/slideLayout"/><Relationship Id="rId30" Target="../slideLayouts/slideLayout69.xml" Type="http://schemas.openxmlformats.org/officeDocument/2006/relationships/slideLayout"/><Relationship Id="rId31" Target="../slideLayouts/slideLayout70.xml" Type="http://schemas.openxmlformats.org/officeDocument/2006/relationships/slideLayout"/><Relationship Id="rId32" Target="../slideLayouts/slideLayout71.xml" Type="http://schemas.openxmlformats.org/officeDocument/2006/relationships/slideLayout"/><Relationship Id="rId33" Target="../slideLayouts/slideLayout72.xml" Type="http://schemas.openxmlformats.org/officeDocument/2006/relationships/slideLayout"/><Relationship Id="rId34" Target="../slideLayouts/slideLayout73.xml" Type="http://schemas.openxmlformats.org/officeDocument/2006/relationships/slideLayout"/><Relationship Id="rId35" Target="../slideLayouts/slideLayout74.xml" Type="http://schemas.openxmlformats.org/officeDocument/2006/relationships/slideLayout"/><Relationship Id="rId36" Target="../slideLayouts/slideLayout75.xml" Type="http://schemas.openxmlformats.org/officeDocument/2006/relationships/slideLayout"/><Relationship Id="rId37" Target="../slideLayouts/slideLayout76.xml" Type="http://schemas.openxmlformats.org/officeDocument/2006/relationships/slideLayout"/><Relationship Id="rId38" Target="../slideLayouts/slideLayout77.xml" Type="http://schemas.openxmlformats.org/officeDocument/2006/relationships/slideLayout"/><Relationship Id="rId39" Target="../slideLayouts/slideLayout78.xml" Type="http://schemas.openxmlformats.org/officeDocument/2006/relationships/slideLayout"/><Relationship Id="rId4" Target="../slideLayouts/slideLayout43.xml" Type="http://schemas.openxmlformats.org/officeDocument/2006/relationships/slideLayout"/><Relationship Id="rId40" Target="../slideLayouts/slideLayout79.xml" Type="http://schemas.openxmlformats.org/officeDocument/2006/relationships/slideLayout"/><Relationship Id="rId41" Target="../slideLayouts/slideLayout80.xml" Type="http://schemas.openxmlformats.org/officeDocument/2006/relationships/slideLayout"/><Relationship Id="rId42" Target="../slideLayouts/slideLayout81.xml" Type="http://schemas.openxmlformats.org/officeDocument/2006/relationships/slideLayout"/><Relationship Id="rId43" Target="../slideLayouts/slideLayout82.xml" Type="http://schemas.openxmlformats.org/officeDocument/2006/relationships/slideLayout"/><Relationship Id="rId44" Target="../slideLayouts/slideLayout83.xml" Type="http://schemas.openxmlformats.org/officeDocument/2006/relationships/slideLayout"/><Relationship Id="rId45" Target="../slideLayouts/slideLayout84.xml" Type="http://schemas.openxmlformats.org/officeDocument/2006/relationships/slideLayout"/><Relationship Id="rId46" Target="../slideLayouts/slideLayout85.xml" Type="http://schemas.openxmlformats.org/officeDocument/2006/relationships/slideLayout"/><Relationship Id="rId47" Target="../slideLayouts/slideLayout86.xml" Type="http://schemas.openxmlformats.org/officeDocument/2006/relationships/slideLayout"/><Relationship Id="rId48" Target="../theme/theme2.xml" Type="http://schemas.openxmlformats.org/officeDocument/2006/relationships/theme"/><Relationship Id="rId49" Target="../media/image1.png" Type="http://schemas.openxmlformats.org/officeDocument/2006/relationships/image"/><Relationship Id="rId5" Target="../slideLayouts/slideLayout44.xml" Type="http://schemas.openxmlformats.org/officeDocument/2006/relationships/slideLayout"/><Relationship Id="rId50" Target="../media/image2.svg" Type="http://schemas.openxmlformats.org/officeDocument/2006/relationships/image"/><Relationship Id="rId6" Target="../slideLayouts/slideLayout45.xml" Type="http://schemas.openxmlformats.org/officeDocument/2006/relationships/slideLayout"/><Relationship Id="rId7" Target="../slideLayouts/slideLayout46.xml" Type="http://schemas.openxmlformats.org/officeDocument/2006/relationships/slideLayout"/><Relationship Id="rId8" Target="../slideLayouts/slideLayout47.xml" Type="http://schemas.openxmlformats.org/officeDocument/2006/relationships/slideLayout"/><Relationship Id="rId9" Target="../slideLayouts/slideLayout48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44E71E3-6DAC-FC4B-AC7F-44984826E3F9}"/>
              </a:ext>
            </a:extLst>
          </p:cNvPr>
          <p:cNvGrpSpPr/>
          <p:nvPr userDrawn="1"/>
        </p:nvGrpSpPr>
        <p:grpSpPr>
          <a:xfrm>
            <a:off x="-146307" y="-147320"/>
            <a:ext cx="12485627" cy="7152640"/>
            <a:chOff x="-109730" y="-110490"/>
            <a:chExt cx="9364220" cy="536448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E0AFEE6-1E6F-984E-B462-9A25FB20F6BA}"/>
                </a:ext>
              </a:extLst>
            </p:cNvPr>
            <p:cNvGrpSpPr/>
            <p:nvPr userDrawn="1"/>
          </p:nvGrpSpPr>
          <p:grpSpPr>
            <a:xfrm>
              <a:off x="228600" y="-110490"/>
              <a:ext cx="8686732" cy="91440"/>
              <a:chOff x="228600" y="-110490"/>
              <a:chExt cx="8686732" cy="91440"/>
            </a:xfrm>
          </p:grpSpPr>
          <p:cxnSp>
            <p:nvCxnSpPr>
              <p:cNvPr id="93" name="Straight Connector 9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79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-647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C7B09D2-810D-054D-845C-938B4C7501D3}"/>
                </a:ext>
              </a:extLst>
            </p:cNvPr>
            <p:cNvGrpSpPr/>
            <p:nvPr userDrawn="1"/>
          </p:nvGrpSpPr>
          <p:grpSpPr>
            <a:xfrm>
              <a:off x="228600" y="5162550"/>
              <a:ext cx="8686732" cy="91440"/>
              <a:chOff x="228600" y="5162550"/>
              <a:chExt cx="8686732" cy="91440"/>
            </a:xfrm>
          </p:grpSpPr>
          <p:cxnSp>
            <p:nvCxnSpPr>
              <p:cNvPr id="82" name="Straight Connector 8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182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011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240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2468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297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526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4754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5836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68122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7040880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rot="5400000" flipH="1">
                <a:off x="8869612" y="5208270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D3689327-D98C-1249-A9FC-AC178B34CF09}"/>
                </a:ext>
              </a:extLst>
            </p:cNvPr>
            <p:cNvGrpSpPr/>
            <p:nvPr userDrawn="1"/>
          </p:nvGrpSpPr>
          <p:grpSpPr>
            <a:xfrm>
              <a:off x="-109730" y="231394"/>
              <a:ext cx="91440" cy="4680331"/>
              <a:chOff x="-109730" y="231394"/>
              <a:chExt cx="91440" cy="4680331"/>
            </a:xfrm>
          </p:grpSpPr>
          <p:cxnSp>
            <p:nvCxnSpPr>
              <p:cNvPr id="73" name="Straight Connector 72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-10973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D7A2F807-1045-7D40-B220-9CBCE23F20AA}"/>
                </a:ext>
              </a:extLst>
            </p:cNvPr>
            <p:cNvGrpSpPr/>
            <p:nvPr userDrawn="1"/>
          </p:nvGrpSpPr>
          <p:grpSpPr>
            <a:xfrm>
              <a:off x="9163050" y="231394"/>
              <a:ext cx="91440" cy="4680331"/>
              <a:chOff x="9163050" y="231394"/>
              <a:chExt cx="91440" cy="4680331"/>
            </a:xfrm>
          </p:grpSpPr>
          <p:cxnSp>
            <p:nvCxnSpPr>
              <p:cNvPr id="64" name="Straight Connector 63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63969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286129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192938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56781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20954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384962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491101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231394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>
                <a:cxnSpLocks/>
              </p:cNvCxnSpPr>
              <p:nvPr userDrawn="1"/>
            </p:nvCxnSpPr>
            <p:spPr bwMode="auto">
              <a:xfrm flipH="1">
                <a:off x="9163050" y="4911725"/>
                <a:ext cx="91440" cy="0"/>
              </a:xfrm>
              <a:prstGeom prst="line">
                <a:avLst/>
              </a:prstGeom>
              <a:ln>
                <a:solidFill>
                  <a:srgbClr val="BEBEBE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51" name="TextBox 50">
            <a:extLst>
              <a:ext uri="{FF2B5EF4-FFF2-40B4-BE49-F238E27FC236}">
                <a16:creationId xmlns:a16="http://schemas.microsoft.com/office/drawing/2014/main" id="{39359AD1-640F-4148-8639-17B1DD041AEC}"/>
              </a:ext>
            </a:extLst>
          </p:cNvPr>
          <p:cNvSpPr txBox="1"/>
          <p:nvPr userDrawn="1"/>
        </p:nvSpPr>
        <p:spPr>
          <a:xfrm>
            <a:off x="5380209" y="653013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rgbClr val="00B050"/>
                </a:solidFill>
                <a:latin typeface="IBM Plex Sans" panose="020B0503050203000203" pitchFamily="34" charset="0"/>
              </a:rPr>
              <a:t>IBM </a:t>
            </a:r>
            <a:r>
              <a:rPr lang="en-US" sz="800" b="1" dirty="0">
                <a:solidFill>
                  <a:srgbClr val="00B050"/>
                </a:solidFill>
                <a:latin typeface="IBM Plex Sans" panose="020B0503050203000203" pitchFamily="34" charset="0"/>
              </a:rPr>
              <a:t>Sustainability Consulting  </a:t>
            </a:r>
            <a:r>
              <a:rPr lang="en-US" sz="800" dirty="0">
                <a:solidFill>
                  <a:srgbClr val="00B050"/>
                </a:solidFill>
                <a:latin typeface="IBM Plex Sans" panose="020B0503050203000203" pitchFamily="34" charset="0"/>
              </a:rPr>
              <a:t>/  © 2022 IBM Corporation     | </a:t>
            </a:r>
          </a:p>
        </p:txBody>
      </p:sp>
      <p:sp>
        <p:nvSpPr>
          <p:cNvPr id="52" name="Slide Number Placeholder 2">
            <a:extLst>
              <a:ext uri="{FF2B5EF4-FFF2-40B4-BE49-F238E27FC236}">
                <a16:creationId xmlns:a16="http://schemas.microsoft.com/office/drawing/2014/main" id="{3DA361F5-24EF-4C8F-8AD4-29BC460147FA}"/>
              </a:ext>
            </a:extLst>
          </p:cNvPr>
          <p:cNvSpPr txBox="1">
            <a:spLocks/>
          </p:cNvSpPr>
          <p:nvPr userDrawn="1"/>
        </p:nvSpPr>
        <p:spPr>
          <a:xfrm>
            <a:off x="11450030" y="6480568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rgbClr val="00B05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53" name="Graphic 52">
            <a:extLst>
              <a:ext uri="{FF2B5EF4-FFF2-40B4-BE49-F238E27FC236}">
                <a16:creationId xmlns:a16="http://schemas.microsoft.com/office/drawing/2014/main" id="{60BD1325-C088-474D-B1C8-34A2E32237AF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9926537" y="92233"/>
            <a:ext cx="1960571" cy="156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5918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</p:sldLayoutIdLs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5pPr>
      <a:lvl6pPr marL="48339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6pPr>
      <a:lvl7pPr marL="96679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7pPr>
      <a:lvl8pPr marL="1450182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8pPr>
      <a:lvl9pPr marL="1933576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960">
          <a:solidFill>
            <a:srgbClr val="191919"/>
          </a:solidFill>
          <a:latin typeface="IBM Plex Sans" pitchFamily="34" charset="0"/>
        </a:defRPr>
      </a:lvl9pPr>
    </p:titleStyle>
    <p:bodyStyle>
      <a:lvl1pPr marL="0" indent="0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>
          <a:srgbClr val="6D6E70"/>
        </a:buClr>
        <a:buSzPct val="90000"/>
        <a:buFont typeface="IBM Plex Sans" pitchFamily="2" charset="2"/>
        <a:buNone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1pPr>
      <a:lvl2pPr marL="228588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Tx/>
        <a:buSzPct val="100000"/>
        <a:buFont typeface="IBM Plex Sans" charset="-120"/>
        <a:buChar char="–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2pPr>
      <a:lvl3pPr marL="457177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Tx/>
        <a:buSzPct val="100000"/>
        <a:buFont typeface="Arial" panose="020B0604020202020204" pitchFamily="34" charset="0"/>
        <a:buChar char="•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3pPr>
      <a:lvl4pPr marL="838156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Tx/>
        <a:buSzPct val="100000"/>
        <a:buFont typeface="IBM Plex Sans" charset="-120"/>
        <a:buChar char="–"/>
        <a:tabLst/>
        <a:defRPr sz="1867" baseline="0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4pPr>
      <a:lvl5pPr marL="1070977" indent="-231632" algn="l" rtl="0" eaLnBrk="1" fontAlgn="base" hangingPunct="1">
        <a:lnSpc>
          <a:spcPct val="100000"/>
        </a:lnSpc>
        <a:spcBef>
          <a:spcPts val="1467"/>
        </a:spcBef>
        <a:spcAft>
          <a:spcPct val="0"/>
        </a:spcAft>
        <a:buClrTx/>
        <a:buFont typeface="IBM Plex Sans" charset="-120"/>
        <a:buChar char="»"/>
        <a:tabLst/>
        <a:defRPr sz="1867">
          <a:solidFill>
            <a:schemeClr val="tx1"/>
          </a:solidFill>
          <a:latin typeface="IBM Plex Sans" panose="020B0503050203000203" pitchFamily="34" charset="0"/>
          <a:ea typeface="IBM Plex Sans" panose="020B0503050203000203" pitchFamily="34" charset="0"/>
          <a:cs typeface="IBM Plex Sans" panose="020B0503050203000203" pitchFamily="34" charset="0"/>
        </a:defRPr>
      </a:lvl5pPr>
      <a:lvl6pPr marL="2111491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6pPr>
      <a:lvl7pPr marL="2594886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7pPr>
      <a:lvl8pPr marL="3078280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8pPr>
      <a:lvl9pPr marL="3561676" indent="-172882" algn="l" rtl="0" eaLnBrk="1" fontAlgn="base" hangingPunct="1">
        <a:spcBef>
          <a:spcPct val="20000"/>
        </a:spcBef>
        <a:spcAft>
          <a:spcPct val="0"/>
        </a:spcAft>
        <a:buClr>
          <a:schemeClr val="bg1"/>
        </a:buClr>
        <a:buChar char="»"/>
        <a:defRPr sz="1692">
          <a:solidFill>
            <a:schemeClr val="bg1"/>
          </a:solidFill>
          <a:latin typeface="IBM Plex Sans" charset="0"/>
        </a:defRPr>
      </a:lvl9pPr>
    </p:bodyStyle>
    <p:otherStyle>
      <a:defPPr>
        <a:defRPr lang="en-US"/>
      </a:defPPr>
      <a:lvl1pPr marL="0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1pPr>
      <a:lvl2pPr marL="483392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2pPr>
      <a:lvl3pPr marL="966790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3pPr>
      <a:lvl4pPr marL="1450182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4pPr>
      <a:lvl5pPr marL="1933576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5pPr>
      <a:lvl6pPr marL="2416972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6pPr>
      <a:lvl7pPr marL="2900363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7pPr>
      <a:lvl8pPr marL="3383758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8pPr>
      <a:lvl9pPr marL="3867151" algn="l" defTabSz="966790" rtl="0" eaLnBrk="1" latinLnBrk="0" hangingPunct="1">
        <a:defRPr sz="190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>
          <p15:clr>
            <a:srgbClr val="F26B43"/>
          </p15:clr>
        </p15:guide>
        <p15:guide id="2" pos="144">
          <p15:clr>
            <a:srgbClr val="F26B43"/>
          </p15:clr>
        </p15:guide>
        <p15:guide id="3" pos="5616">
          <p15:clr>
            <a:srgbClr val="F26B43"/>
          </p15:clr>
        </p15:guide>
        <p15:guide id="4" orient="horz" pos="2828">
          <p15:clr>
            <a:srgbClr val="F26B43"/>
          </p15:clr>
        </p15:guide>
        <p15:guide id="5" orient="horz" pos="3094">
          <p15:clr>
            <a:srgbClr val="F26B43"/>
          </p15:clr>
        </p15:guide>
        <p15:guide id="6" pos="2880">
          <p15:clr>
            <a:srgbClr val="F26B43"/>
          </p15:clr>
        </p15:guide>
        <p15:guide id="7" pos="2736">
          <p15:clr>
            <a:srgbClr val="F26B43"/>
          </p15:clr>
        </p15:guide>
        <p15:guide id="8" pos="1440">
          <p15:clr>
            <a:srgbClr val="F26B43"/>
          </p15:clr>
        </p15:guide>
        <p15:guide id="9" pos="3024">
          <p15:clr>
            <a:srgbClr val="F26B43"/>
          </p15:clr>
        </p15:guide>
        <p15:guide id="10" pos="1296">
          <p15:clr>
            <a:srgbClr val="F26B43"/>
          </p15:clr>
        </p15:guide>
        <p15:guide id="11" pos="1584">
          <p15:clr>
            <a:srgbClr val="F26B43"/>
          </p15:clr>
        </p15:guide>
        <p15:guide id="12" pos="4320">
          <p15:clr>
            <a:srgbClr val="F26B43"/>
          </p15:clr>
        </p15:guide>
        <p15:guide id="13" pos="4176">
          <p15:clr>
            <a:srgbClr val="F26B43"/>
          </p15:clr>
        </p15:guide>
        <p15:guide id="14" pos="4464">
          <p15:clr>
            <a:srgbClr val="F26B43"/>
          </p15:clr>
        </p15:guide>
        <p15:guide id="15" orient="horz" pos="404">
          <p15:clr>
            <a:srgbClr val="F26B43"/>
          </p15:clr>
        </p15:guide>
        <p15:guide id="17" orient="horz" pos="808">
          <p15:clr>
            <a:srgbClr val="F26B43"/>
          </p15:clr>
        </p15:guide>
        <p15:guide id="18" orient="horz" pos="1618">
          <p15:clr>
            <a:srgbClr val="F26B43"/>
          </p15:clr>
        </p15:guide>
        <p15:guide id="19" orient="horz" pos="1214">
          <p15:clr>
            <a:srgbClr val="F26B43"/>
          </p15:clr>
        </p15:guide>
        <p15:guide id="20" orient="horz" pos="2022">
          <p15:clr>
            <a:srgbClr val="F26B43"/>
          </p15:clr>
        </p15:guide>
        <p15:guide id="21" orient="horz" pos="2424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769264" y="6450369"/>
            <a:ext cx="135436" cy="1231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 anchor="ctr">
            <a:spAutoFit/>
          </a:bodyPr>
          <a:lstStyle>
            <a:lvl1pPr algn="r">
              <a:defRPr sz="800" b="0" i="0">
                <a:solidFill>
                  <a:schemeClr val="tx1"/>
                </a:solidFill>
                <a:latin typeface="IBM Plex Sans" panose="020B0503050203000203" pitchFamily="34" charset="0"/>
                <a:ea typeface="+mn-ea"/>
                <a:cs typeface="+mn-cs"/>
                <a:sym typeface="IBM Plex Sans"/>
              </a:defRPr>
            </a:lvl1pPr>
          </a:lstStyle>
          <a:p>
            <a:fld id="{86CB4B4D-7CA3-9044-876B-883B54F8677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xfrm>
            <a:off x="287300" y="274637"/>
            <a:ext cx="11293592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Title Text</a:t>
            </a:r>
          </a:p>
        </p:txBody>
      </p:sp>
      <p:sp>
        <p:nvSpPr>
          <p:cNvPr id="49" name="Body Level One…"/>
          <p:cNvSpPr txBox="1">
            <a:spLocks noGrp="1"/>
          </p:cNvSpPr>
          <p:nvPr>
            <p:ph type="body" idx="1"/>
          </p:nvPr>
        </p:nvSpPr>
        <p:spPr>
          <a:xfrm>
            <a:off x="287300" y="1600200"/>
            <a:ext cx="11293592" cy="5257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0" tIns="0" rIns="0" bIns="0"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4683953-A17D-7134-3295-0FA6D6279039}"/>
              </a:ext>
            </a:extLst>
          </p:cNvPr>
          <p:cNvSpPr txBox="1"/>
          <p:nvPr userDrawn="1"/>
        </p:nvSpPr>
        <p:spPr>
          <a:xfrm>
            <a:off x="-3436089" y="6675348"/>
            <a:ext cx="6248400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800" dirty="0">
                <a:solidFill>
                  <a:srgbClr val="00B050"/>
                </a:solidFill>
                <a:latin typeface="IBM Plex Sans" panose="020B0503050203000203" pitchFamily="34" charset="0"/>
              </a:rPr>
              <a:t>IBM </a:t>
            </a:r>
            <a:r>
              <a:rPr lang="en-US" sz="800" b="1" dirty="0">
                <a:solidFill>
                  <a:srgbClr val="00B050"/>
                </a:solidFill>
                <a:latin typeface="IBM Plex Sans" panose="020B0503050203000203" pitchFamily="34" charset="0"/>
              </a:rPr>
              <a:t>Sustainability Consulting  </a:t>
            </a:r>
            <a:r>
              <a:rPr lang="en-US" sz="800" dirty="0">
                <a:solidFill>
                  <a:srgbClr val="00B050"/>
                </a:solidFill>
                <a:latin typeface="IBM Plex Sans" panose="020B0503050203000203" pitchFamily="34" charset="0"/>
              </a:rPr>
              <a:t>/  © 2023 IBM Corporation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81CA797C-2402-6166-EB55-71FBAC6C7D14}"/>
              </a:ext>
            </a:extLst>
          </p:cNvPr>
          <p:cNvSpPr txBox="1">
            <a:spLocks/>
          </p:cNvSpPr>
          <p:nvPr userDrawn="1"/>
        </p:nvSpPr>
        <p:spPr>
          <a:xfrm>
            <a:off x="5371528" y="6645876"/>
            <a:ext cx="437172" cy="222245"/>
          </a:xfrm>
          <a:prstGeom prst="rect">
            <a:avLst/>
          </a:prstGeom>
        </p:spPr>
        <p:txBody>
          <a:bodyPr lIns="0" tIns="0" rIns="0" bIns="0" anchor="ctr"/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3FD999D4-B456-9943-89B7-30D56181CE18}" type="slidenum">
              <a:rPr lang="en-US" sz="800" b="0" i="0" smtClean="0">
                <a:solidFill>
                  <a:srgbClr val="00B050"/>
                </a:solidFill>
                <a:latin typeface="IBM Plex Sans" charset="0"/>
                <a:ea typeface="IBM Plex Sans" charset="0"/>
                <a:cs typeface="IBM Plex Sans" charset="0"/>
              </a:rPr>
              <a:pPr algn="r"/>
              <a:t>‹#›</a:t>
            </a:fld>
            <a:endParaRPr lang="en-US" sz="800" b="0" i="0" dirty="0">
              <a:solidFill>
                <a:srgbClr val="00B050"/>
              </a:solidFill>
              <a:latin typeface="IBM Plex Sans" charset="0"/>
              <a:ea typeface="IBM Plex Sans" charset="0"/>
              <a:cs typeface="IBM Plex Sans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5DC649A5-C076-E145-4CD3-CB973D815A89}"/>
              </a:ext>
            </a:extLst>
          </p:cNvPr>
          <p:cNvPicPr>
            <a:picLocks noChangeAspect="1"/>
          </p:cNvPicPr>
          <p:nvPr userDrawn="1"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0"/>
              </a:ext>
            </a:extLst>
          </a:blip>
          <a:stretch>
            <a:fillRect/>
          </a:stretch>
        </p:blipFill>
        <p:spPr>
          <a:xfrm>
            <a:off x="10116557" y="6675348"/>
            <a:ext cx="1960571" cy="156045"/>
          </a:xfrm>
          <a:prstGeom prst="rect">
            <a:avLst/>
          </a:prstGeom>
        </p:spPr>
      </p:pic>
      <p:sp>
        <p:nvSpPr>
          <p:cNvPr id="146" name="Rectangle 145">
            <a:extLst>
              <a:ext uri="{FF2B5EF4-FFF2-40B4-BE49-F238E27FC236}">
                <a16:creationId xmlns:a16="http://schemas.microsoft.com/office/drawing/2014/main" id="{49144BF4-281D-CFEC-EA7B-65A6C7DA8694}"/>
              </a:ext>
            </a:extLst>
          </p:cNvPr>
          <p:cNvSpPr/>
          <p:nvPr userDrawn="1"/>
        </p:nvSpPr>
        <p:spPr bwMode="auto">
          <a:xfrm>
            <a:off x="1" y="0"/>
            <a:ext cx="6724435" cy="269824"/>
          </a:xfrm>
          <a:prstGeom prst="rect">
            <a:avLst/>
          </a:prstGeom>
          <a:solidFill>
            <a:srgbClr val="004144"/>
          </a:solidFill>
          <a:ln w="19050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48000" tIns="48000" rIns="48000" bIns="4800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598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67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IBM Plex Sans" charset="0"/>
              <a:ea typeface="IBM Plex Sans" charset="0"/>
              <a:cs typeface="IBM Plex Sans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C0955C61-A490-C4AF-C89A-6E41D7737539}"/>
              </a:ext>
            </a:extLst>
          </p:cNvPr>
          <p:cNvGrpSpPr/>
          <p:nvPr userDrawn="1"/>
        </p:nvGrpSpPr>
        <p:grpSpPr>
          <a:xfrm>
            <a:off x="6795409" y="1093"/>
            <a:ext cx="5097921" cy="274320"/>
            <a:chOff x="5093608" y="0"/>
            <a:chExt cx="3823441" cy="205740"/>
          </a:xfrm>
        </p:grpSpPr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1F1E0977-3318-EFF3-5725-08F2918CD6B3}"/>
                </a:ext>
              </a:extLst>
            </p:cNvPr>
            <p:cNvGrpSpPr/>
            <p:nvPr userDrawn="1"/>
          </p:nvGrpSpPr>
          <p:grpSpPr>
            <a:xfrm>
              <a:off x="5093608" y="0"/>
              <a:ext cx="205740" cy="205740"/>
              <a:chOff x="5093608" y="0"/>
              <a:chExt cx="205740" cy="205740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36590347-7810-11CF-E394-4621FB835D79}"/>
                  </a:ext>
                </a:extLst>
              </p:cNvPr>
              <p:cNvSpPr/>
              <p:nvPr userDrawn="1"/>
            </p:nvSpPr>
            <p:spPr bwMode="auto">
              <a:xfrm>
                <a:off x="5093608" y="0"/>
                <a:ext cx="205740" cy="205740"/>
              </a:xfrm>
              <a:prstGeom prst="rect">
                <a:avLst/>
              </a:prstGeom>
              <a:solidFill>
                <a:srgbClr val="E5243B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E62BF852-7FC1-423F-92C3-E2C82CA32A02}"/>
                  </a:ext>
                </a:extLst>
              </p:cNvPr>
              <p:cNvGrpSpPr/>
              <p:nvPr userDrawn="1"/>
            </p:nvGrpSpPr>
            <p:grpSpPr>
              <a:xfrm>
                <a:off x="5115090" y="67975"/>
                <a:ext cx="162776" cy="69790"/>
                <a:chOff x="2522665" y="2311489"/>
                <a:chExt cx="3919768" cy="1680586"/>
              </a:xfrm>
            </p:grpSpPr>
            <p:grpSp>
              <p:nvGrpSpPr>
                <p:cNvPr id="265" name="Graphic 36">
                  <a:extLst>
                    <a:ext uri="{FF2B5EF4-FFF2-40B4-BE49-F238E27FC236}">
                      <a16:creationId xmlns:a16="http://schemas.microsoft.com/office/drawing/2014/main" id="{F5DE80FD-76AD-406F-6EAB-B85EE2B0784E}"/>
                    </a:ext>
                  </a:extLst>
                </p:cNvPr>
                <p:cNvGrpSpPr/>
                <p:nvPr/>
              </p:nvGrpSpPr>
              <p:grpSpPr>
                <a:xfrm>
                  <a:off x="5765291" y="2311694"/>
                  <a:ext cx="677142" cy="1679675"/>
                  <a:chOff x="5765291" y="2311694"/>
                  <a:chExt cx="677142" cy="1679675"/>
                </a:xfrm>
                <a:solidFill>
                  <a:srgbClr val="FFFFFF"/>
                </a:solidFill>
              </p:grpSpPr>
              <p:sp>
                <p:nvSpPr>
                  <p:cNvPr id="281" name="Freeform: Shape 50">
                    <a:extLst>
                      <a:ext uri="{FF2B5EF4-FFF2-40B4-BE49-F238E27FC236}">
                        <a16:creationId xmlns:a16="http://schemas.microsoft.com/office/drawing/2014/main" id="{2BC56862-7D54-CC1C-F572-17102E8F7AD2}"/>
                      </a:ext>
                    </a:extLst>
                  </p:cNvPr>
                  <p:cNvSpPr/>
                  <p:nvPr/>
                </p:nvSpPr>
                <p:spPr>
                  <a:xfrm>
                    <a:off x="5961413" y="2311694"/>
                    <a:ext cx="284641" cy="284641"/>
                  </a:xfrm>
                  <a:custGeom>
                    <a:avLst/>
                    <a:gdLst>
                      <a:gd name="connsiteX0" fmla="*/ 0 w 284641"/>
                      <a:gd name="connsiteY0" fmla="*/ 142218 h 284641"/>
                      <a:gd name="connsiteX1" fmla="*/ 142424 w 284641"/>
                      <a:gd name="connsiteY1" fmla="*/ 0 h 284641"/>
                      <a:gd name="connsiteX2" fmla="*/ 284641 w 284641"/>
                      <a:gd name="connsiteY2" fmla="*/ 142424 h 284641"/>
                      <a:gd name="connsiteX3" fmla="*/ 142475 w 284641"/>
                      <a:gd name="connsiteY3" fmla="*/ 284641 h 284641"/>
                      <a:gd name="connsiteX4" fmla="*/ 0 w 284641"/>
                      <a:gd name="connsiteY4" fmla="*/ 142218 h 28464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84641" h="284641">
                        <a:moveTo>
                          <a:pt x="0" y="142218"/>
                        </a:moveTo>
                        <a:cubicBezTo>
                          <a:pt x="57" y="63616"/>
                          <a:pt x="63822" y="-57"/>
                          <a:pt x="142424" y="0"/>
                        </a:cubicBezTo>
                        <a:cubicBezTo>
                          <a:pt x="221025" y="57"/>
                          <a:pt x="284698" y="63822"/>
                          <a:pt x="284641" y="142424"/>
                        </a:cubicBezTo>
                        <a:cubicBezTo>
                          <a:pt x="284585" y="220925"/>
                          <a:pt x="220976" y="284556"/>
                          <a:pt x="142475" y="284641"/>
                        </a:cubicBezTo>
                        <a:cubicBezTo>
                          <a:pt x="63808" y="284641"/>
                          <a:pt x="29" y="220884"/>
                          <a:pt x="0" y="142218"/>
                        </a:cubicBezTo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2" name="Freeform: Shape 51">
                    <a:extLst>
                      <a:ext uri="{FF2B5EF4-FFF2-40B4-BE49-F238E27FC236}">
                        <a16:creationId xmlns:a16="http://schemas.microsoft.com/office/drawing/2014/main" id="{BD3F36BA-43A2-D74F-2DE0-8ACD5E91F225}"/>
                      </a:ext>
                    </a:extLst>
                  </p:cNvPr>
                  <p:cNvSpPr/>
                  <p:nvPr/>
                </p:nvSpPr>
                <p:spPr>
                  <a:xfrm>
                    <a:off x="5765291" y="2650342"/>
                    <a:ext cx="677142" cy="1341027"/>
                  </a:xfrm>
                  <a:custGeom>
                    <a:avLst/>
                    <a:gdLst>
                      <a:gd name="connsiteX0" fmla="*/ 504835 w 677142"/>
                      <a:gd name="connsiteY0" fmla="*/ 875 h 1341027"/>
                      <a:gd name="connsiteX1" fmla="*/ 677142 w 677142"/>
                      <a:gd name="connsiteY1" fmla="*/ 190001 h 1341027"/>
                      <a:gd name="connsiteX2" fmla="*/ 677142 w 677142"/>
                      <a:gd name="connsiteY2" fmla="*/ 584919 h 1341027"/>
                      <a:gd name="connsiteX3" fmla="*/ 621952 w 677142"/>
                      <a:gd name="connsiteY3" fmla="*/ 640109 h 1341027"/>
                      <a:gd name="connsiteX4" fmla="*/ 566763 w 677142"/>
                      <a:gd name="connsiteY4" fmla="*/ 584919 h 1341027"/>
                      <a:gd name="connsiteX5" fmla="*/ 566762 w 677142"/>
                      <a:gd name="connsiteY5" fmla="*/ 245705 h 1341027"/>
                      <a:gd name="connsiteX6" fmla="*/ 539862 w 677142"/>
                      <a:gd name="connsiteY6" fmla="*/ 215770 h 1341027"/>
                      <a:gd name="connsiteX7" fmla="*/ 519854 w 677142"/>
                      <a:gd name="connsiteY7" fmla="*/ 243648 h 1341027"/>
                      <a:gd name="connsiteX8" fmla="*/ 519854 w 677142"/>
                      <a:gd name="connsiteY8" fmla="*/ 1259695 h 1341027"/>
                      <a:gd name="connsiteX9" fmla="*/ 440489 w 677142"/>
                      <a:gd name="connsiteY9" fmla="*/ 1339059 h 1341027"/>
                      <a:gd name="connsiteX10" fmla="*/ 361125 w 677142"/>
                      <a:gd name="connsiteY10" fmla="*/ 1259695 h 1341027"/>
                      <a:gd name="connsiteX11" fmla="*/ 361125 w 677142"/>
                      <a:gd name="connsiteY11" fmla="*/ 674210 h 1341027"/>
                      <a:gd name="connsiteX12" fmla="*/ 338597 w 677142"/>
                      <a:gd name="connsiteY12" fmla="*/ 650962 h 1341027"/>
                      <a:gd name="connsiteX13" fmla="*/ 338597 w 677142"/>
                      <a:gd name="connsiteY13" fmla="*/ 650962 h 1341027"/>
                      <a:gd name="connsiteX14" fmla="*/ 315708 w 677142"/>
                      <a:gd name="connsiteY14" fmla="*/ 674210 h 1341027"/>
                      <a:gd name="connsiteX15" fmla="*/ 315708 w 677142"/>
                      <a:gd name="connsiteY15" fmla="*/ 1259695 h 1341027"/>
                      <a:gd name="connsiteX16" fmla="*/ 238441 w 677142"/>
                      <a:gd name="connsiteY16" fmla="*/ 1341002 h 1341027"/>
                      <a:gd name="connsiteX17" fmla="*/ 157134 w 677142"/>
                      <a:gd name="connsiteY17" fmla="*/ 1263734 h 1341027"/>
                      <a:gd name="connsiteX18" fmla="*/ 157134 w 677142"/>
                      <a:gd name="connsiteY18" fmla="*/ 1259695 h 1341027"/>
                      <a:gd name="connsiteX19" fmla="*/ 157134 w 677142"/>
                      <a:gd name="connsiteY19" fmla="*/ 243648 h 1341027"/>
                      <a:gd name="connsiteX20" fmla="*/ 137177 w 677142"/>
                      <a:gd name="connsiteY20" fmla="*/ 215770 h 1341027"/>
                      <a:gd name="connsiteX21" fmla="*/ 110277 w 677142"/>
                      <a:gd name="connsiteY21" fmla="*/ 245705 h 1341027"/>
                      <a:gd name="connsiteX22" fmla="*/ 110277 w 677142"/>
                      <a:gd name="connsiteY22" fmla="*/ 584919 h 1341027"/>
                      <a:gd name="connsiteX23" fmla="*/ 52756 w 677142"/>
                      <a:gd name="connsiteY23" fmla="*/ 637675 h 1341027"/>
                      <a:gd name="connsiteX24" fmla="*/ 0 w 677142"/>
                      <a:gd name="connsiteY24" fmla="*/ 584919 h 1341027"/>
                      <a:gd name="connsiteX25" fmla="*/ 0 w 677142"/>
                      <a:gd name="connsiteY25" fmla="*/ 190001 h 1341027"/>
                      <a:gd name="connsiteX26" fmla="*/ 172564 w 677142"/>
                      <a:gd name="connsiteY26" fmla="*/ 874 h 1341027"/>
                      <a:gd name="connsiteX27" fmla="*/ 182851 w 677142"/>
                      <a:gd name="connsiteY27" fmla="*/ 0 h 1341027"/>
                      <a:gd name="connsiteX28" fmla="*/ 493776 w 677142"/>
                      <a:gd name="connsiteY28" fmla="*/ 0 h 1341027"/>
                      <a:gd name="connsiteX29" fmla="*/ 504629 w 677142"/>
                      <a:gd name="connsiteY29" fmla="*/ 875 h 134102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</a:cxnLst>
                    <a:rect l="l" t="t" r="r" b="b"/>
                    <a:pathLst>
                      <a:path w="677142" h="1341027">
                        <a:moveTo>
                          <a:pt x="504835" y="875"/>
                        </a:moveTo>
                        <a:cubicBezTo>
                          <a:pt x="602528" y="9890"/>
                          <a:pt x="677238" y="91893"/>
                          <a:pt x="677142" y="190001"/>
                        </a:cubicBezTo>
                        <a:lnTo>
                          <a:pt x="677142" y="584919"/>
                        </a:lnTo>
                        <a:cubicBezTo>
                          <a:pt x="677142" y="615400"/>
                          <a:pt x="652433" y="640109"/>
                          <a:pt x="621952" y="640109"/>
                        </a:cubicBezTo>
                        <a:cubicBezTo>
                          <a:pt x="591472" y="640109"/>
                          <a:pt x="566763" y="615400"/>
                          <a:pt x="566763" y="584919"/>
                        </a:cubicBezTo>
                        <a:lnTo>
                          <a:pt x="566762" y="245705"/>
                        </a:lnTo>
                        <a:cubicBezTo>
                          <a:pt x="566762" y="232949"/>
                          <a:pt x="563110" y="215770"/>
                          <a:pt x="539862" y="215770"/>
                        </a:cubicBezTo>
                        <a:cubicBezTo>
                          <a:pt x="523763" y="215770"/>
                          <a:pt x="520419" y="232795"/>
                          <a:pt x="519854" y="243648"/>
                        </a:cubicBezTo>
                        <a:lnTo>
                          <a:pt x="519854" y="1259695"/>
                        </a:lnTo>
                        <a:cubicBezTo>
                          <a:pt x="519854" y="1303526"/>
                          <a:pt x="484321" y="1339059"/>
                          <a:pt x="440489" y="1339059"/>
                        </a:cubicBezTo>
                        <a:cubicBezTo>
                          <a:pt x="396658" y="1339059"/>
                          <a:pt x="361125" y="1303526"/>
                          <a:pt x="361125" y="1259695"/>
                        </a:cubicBezTo>
                        <a:lnTo>
                          <a:pt x="361125" y="674210"/>
                        </a:lnTo>
                        <a:cubicBezTo>
                          <a:pt x="361125" y="667729"/>
                          <a:pt x="358759" y="650962"/>
                          <a:pt x="338597" y="650962"/>
                        </a:cubicBezTo>
                        <a:lnTo>
                          <a:pt x="338597" y="650962"/>
                        </a:lnTo>
                        <a:cubicBezTo>
                          <a:pt x="318383" y="650962"/>
                          <a:pt x="315914" y="667729"/>
                          <a:pt x="315708" y="674210"/>
                        </a:cubicBezTo>
                        <a:lnTo>
                          <a:pt x="315708" y="1259695"/>
                        </a:lnTo>
                        <a:cubicBezTo>
                          <a:pt x="316823" y="1303484"/>
                          <a:pt x="282230" y="1339886"/>
                          <a:pt x="238441" y="1341002"/>
                        </a:cubicBezTo>
                        <a:cubicBezTo>
                          <a:pt x="194652" y="1342117"/>
                          <a:pt x="158249" y="1307523"/>
                          <a:pt x="157134" y="1263734"/>
                        </a:cubicBezTo>
                        <a:cubicBezTo>
                          <a:pt x="157100" y="1262388"/>
                          <a:pt x="157100" y="1261041"/>
                          <a:pt x="157134" y="1259695"/>
                        </a:cubicBezTo>
                        <a:lnTo>
                          <a:pt x="157134" y="243648"/>
                        </a:lnTo>
                        <a:cubicBezTo>
                          <a:pt x="156620" y="232795"/>
                          <a:pt x="153122" y="215770"/>
                          <a:pt x="137177" y="215770"/>
                        </a:cubicBezTo>
                        <a:cubicBezTo>
                          <a:pt x="113826" y="215770"/>
                          <a:pt x="110277" y="232949"/>
                          <a:pt x="110277" y="245705"/>
                        </a:cubicBezTo>
                        <a:lnTo>
                          <a:pt x="110277" y="584919"/>
                        </a:lnTo>
                        <a:cubicBezTo>
                          <a:pt x="108961" y="615371"/>
                          <a:pt x="83208" y="638991"/>
                          <a:pt x="52756" y="637675"/>
                        </a:cubicBezTo>
                        <a:cubicBezTo>
                          <a:pt x="24147" y="636439"/>
                          <a:pt x="1236" y="613528"/>
                          <a:pt x="0" y="584919"/>
                        </a:cubicBezTo>
                        <a:lnTo>
                          <a:pt x="0" y="190001"/>
                        </a:lnTo>
                        <a:cubicBezTo>
                          <a:pt x="-35" y="91822"/>
                          <a:pt x="74793" y="9812"/>
                          <a:pt x="172564" y="874"/>
                        </a:cubicBezTo>
                        <a:cubicBezTo>
                          <a:pt x="175971" y="357"/>
                          <a:pt x="179407" y="65"/>
                          <a:pt x="182851" y="0"/>
                        </a:cubicBezTo>
                        <a:lnTo>
                          <a:pt x="493776" y="0"/>
                        </a:lnTo>
                        <a:cubicBezTo>
                          <a:pt x="497409" y="58"/>
                          <a:pt x="501034" y="350"/>
                          <a:pt x="504629" y="875"/>
                        </a:cubicBezTo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66" name="Graphic 36">
                  <a:extLst>
                    <a:ext uri="{FF2B5EF4-FFF2-40B4-BE49-F238E27FC236}">
                      <a16:creationId xmlns:a16="http://schemas.microsoft.com/office/drawing/2014/main" id="{08B97D28-C404-B42E-2A4A-028BC517B49D}"/>
                    </a:ext>
                  </a:extLst>
                </p:cNvPr>
                <p:cNvGrpSpPr/>
                <p:nvPr/>
              </p:nvGrpSpPr>
              <p:grpSpPr>
                <a:xfrm>
                  <a:off x="4592719" y="2393939"/>
                  <a:ext cx="774161" cy="1595567"/>
                  <a:chOff x="4592719" y="2393939"/>
                  <a:chExt cx="774161" cy="1595567"/>
                </a:xfrm>
                <a:solidFill>
                  <a:srgbClr val="FFFFFF"/>
                </a:solidFill>
              </p:grpSpPr>
              <p:sp>
                <p:nvSpPr>
                  <p:cNvPr id="279" name="Freeform: Shape 53">
                    <a:extLst>
                      <a:ext uri="{FF2B5EF4-FFF2-40B4-BE49-F238E27FC236}">
                        <a16:creationId xmlns:a16="http://schemas.microsoft.com/office/drawing/2014/main" id="{6B7570F7-6488-6123-9B9D-6C6A7B9476D1}"/>
                      </a:ext>
                    </a:extLst>
                  </p:cNvPr>
                  <p:cNvSpPr/>
                  <p:nvPr/>
                </p:nvSpPr>
                <p:spPr>
                  <a:xfrm>
                    <a:off x="4845016" y="2393939"/>
                    <a:ext cx="269622" cy="269622"/>
                  </a:xfrm>
                  <a:custGeom>
                    <a:avLst/>
                    <a:gdLst>
                      <a:gd name="connsiteX0" fmla="*/ 269623 w 269622"/>
                      <a:gd name="connsiteY0" fmla="*/ 134760 h 269622"/>
                      <a:gd name="connsiteX1" fmla="*/ 134760 w 269622"/>
                      <a:gd name="connsiteY1" fmla="*/ 0 h 269622"/>
                      <a:gd name="connsiteX2" fmla="*/ 0 w 269622"/>
                      <a:gd name="connsiteY2" fmla="*/ 134863 h 269622"/>
                      <a:gd name="connsiteX3" fmla="*/ 134863 w 269622"/>
                      <a:gd name="connsiteY3" fmla="*/ 269622 h 269622"/>
                      <a:gd name="connsiteX4" fmla="*/ 134914 w 269622"/>
                      <a:gd name="connsiteY4" fmla="*/ 269622 h 269622"/>
                      <a:gd name="connsiteX5" fmla="*/ 269623 w 269622"/>
                      <a:gd name="connsiteY5" fmla="*/ 134760 h 26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69622" h="269622">
                        <a:moveTo>
                          <a:pt x="269623" y="134760"/>
                        </a:moveTo>
                        <a:cubicBezTo>
                          <a:pt x="269594" y="60306"/>
                          <a:pt x="209214" y="-28"/>
                          <a:pt x="134760" y="0"/>
                        </a:cubicBezTo>
                        <a:cubicBezTo>
                          <a:pt x="60306" y="28"/>
                          <a:pt x="-28" y="60409"/>
                          <a:pt x="0" y="134863"/>
                        </a:cubicBezTo>
                        <a:cubicBezTo>
                          <a:pt x="29" y="209317"/>
                          <a:pt x="60409" y="269651"/>
                          <a:pt x="134863" y="269622"/>
                        </a:cubicBezTo>
                        <a:cubicBezTo>
                          <a:pt x="134880" y="269622"/>
                          <a:pt x="134897" y="269622"/>
                          <a:pt x="134914" y="269622"/>
                        </a:cubicBezTo>
                        <a:cubicBezTo>
                          <a:pt x="209348" y="269566"/>
                          <a:pt x="269651" y="209194"/>
                          <a:pt x="269623" y="134760"/>
                        </a:cubicBezTo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80" name="Freeform: Shape 54">
                    <a:extLst>
                      <a:ext uri="{FF2B5EF4-FFF2-40B4-BE49-F238E27FC236}">
                        <a16:creationId xmlns:a16="http://schemas.microsoft.com/office/drawing/2014/main" id="{50D5DD19-F02C-9418-99AE-0435B4850051}"/>
                      </a:ext>
                    </a:extLst>
                  </p:cNvPr>
                  <p:cNvSpPr/>
                  <p:nvPr/>
                </p:nvSpPr>
                <p:spPr>
                  <a:xfrm>
                    <a:off x="4592719" y="2728575"/>
                    <a:ext cx="774161" cy="1260931"/>
                  </a:xfrm>
                  <a:custGeom>
                    <a:avLst/>
                    <a:gdLst>
                      <a:gd name="connsiteX0" fmla="*/ 115481 w 774161"/>
                      <a:gd name="connsiteY0" fmla="*/ 105493 h 1260931"/>
                      <a:gd name="connsiteX1" fmla="*/ 3404 w 774161"/>
                      <a:gd name="connsiteY1" fmla="*/ 470682 h 1260931"/>
                      <a:gd name="connsiteX2" fmla="*/ 40180 w 774161"/>
                      <a:gd name="connsiteY2" fmla="*/ 554264 h 1260931"/>
                      <a:gd name="connsiteX3" fmla="*/ 113783 w 774161"/>
                      <a:gd name="connsiteY3" fmla="*/ 505709 h 1260931"/>
                      <a:gd name="connsiteX4" fmla="*/ 204154 w 774161"/>
                      <a:gd name="connsiteY4" fmla="*/ 201162 h 1260931"/>
                      <a:gd name="connsiteX5" fmla="*/ 226683 w 774161"/>
                      <a:gd name="connsiteY5" fmla="*/ 182800 h 1260931"/>
                      <a:gd name="connsiteX6" fmla="*/ 237690 w 774161"/>
                      <a:gd name="connsiteY6" fmla="*/ 212890 h 1260931"/>
                      <a:gd name="connsiteX7" fmla="*/ 80402 w 774161"/>
                      <a:gd name="connsiteY7" fmla="*/ 783818 h 1260931"/>
                      <a:gd name="connsiteX8" fmla="*/ 226683 w 774161"/>
                      <a:gd name="connsiteY8" fmla="*/ 783818 h 1260931"/>
                      <a:gd name="connsiteX9" fmla="*/ 226683 w 774161"/>
                      <a:gd name="connsiteY9" fmla="*/ 1192572 h 1260931"/>
                      <a:gd name="connsiteX10" fmla="*/ 298818 w 774161"/>
                      <a:gd name="connsiteY10" fmla="*/ 1260906 h 1260931"/>
                      <a:gd name="connsiteX11" fmla="*/ 367152 w 774161"/>
                      <a:gd name="connsiteY11" fmla="*/ 1192572 h 1260931"/>
                      <a:gd name="connsiteX12" fmla="*/ 367152 w 774161"/>
                      <a:gd name="connsiteY12" fmla="*/ 783355 h 1260931"/>
                      <a:gd name="connsiteX13" fmla="*/ 407066 w 774161"/>
                      <a:gd name="connsiteY13" fmla="*/ 783355 h 1260931"/>
                      <a:gd name="connsiteX14" fmla="*/ 407066 w 774161"/>
                      <a:gd name="connsiteY14" fmla="*/ 1192109 h 1260931"/>
                      <a:gd name="connsiteX15" fmla="*/ 479253 w 774161"/>
                      <a:gd name="connsiteY15" fmla="*/ 1260493 h 1260931"/>
                      <a:gd name="connsiteX16" fmla="*/ 547637 w 774161"/>
                      <a:gd name="connsiteY16" fmla="*/ 1192109 h 1260931"/>
                      <a:gd name="connsiteX17" fmla="*/ 547638 w 774161"/>
                      <a:gd name="connsiteY17" fmla="*/ 783355 h 1260931"/>
                      <a:gd name="connsiteX18" fmla="*/ 693867 w 774161"/>
                      <a:gd name="connsiteY18" fmla="*/ 783355 h 1260931"/>
                      <a:gd name="connsiteX19" fmla="*/ 536682 w 774161"/>
                      <a:gd name="connsiteY19" fmla="*/ 212426 h 1260931"/>
                      <a:gd name="connsiteX20" fmla="*/ 547638 w 774161"/>
                      <a:gd name="connsiteY20" fmla="*/ 182646 h 1260931"/>
                      <a:gd name="connsiteX21" fmla="*/ 570166 w 774161"/>
                      <a:gd name="connsiteY21" fmla="*/ 201008 h 1260931"/>
                      <a:gd name="connsiteX22" fmla="*/ 660537 w 774161"/>
                      <a:gd name="connsiteY22" fmla="*/ 505555 h 1260931"/>
                      <a:gd name="connsiteX23" fmla="*/ 734089 w 774161"/>
                      <a:gd name="connsiteY23" fmla="*/ 554109 h 1260931"/>
                      <a:gd name="connsiteX24" fmla="*/ 770866 w 774161"/>
                      <a:gd name="connsiteY24" fmla="*/ 470682 h 1260931"/>
                      <a:gd name="connsiteX25" fmla="*/ 658788 w 774161"/>
                      <a:gd name="connsiteY25" fmla="*/ 105493 h 1260931"/>
                      <a:gd name="connsiteX26" fmla="*/ 530201 w 774161"/>
                      <a:gd name="connsiteY26" fmla="*/ 0 h 1260931"/>
                      <a:gd name="connsiteX27" fmla="*/ 244325 w 774161"/>
                      <a:gd name="connsiteY27" fmla="*/ 0 h 1260931"/>
                      <a:gd name="connsiteX28" fmla="*/ 115738 w 774161"/>
                      <a:gd name="connsiteY28" fmla="*/ 105493 h 12609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774161" h="1260931">
                        <a:moveTo>
                          <a:pt x="115481" y="105493"/>
                        </a:moveTo>
                        <a:lnTo>
                          <a:pt x="3404" y="470682"/>
                        </a:lnTo>
                        <a:cubicBezTo>
                          <a:pt x="3404" y="470682"/>
                          <a:pt x="-16553" y="537547"/>
                          <a:pt x="40180" y="554264"/>
                        </a:cubicBezTo>
                        <a:cubicBezTo>
                          <a:pt x="96913" y="570980"/>
                          <a:pt x="113783" y="505709"/>
                          <a:pt x="113783" y="505709"/>
                        </a:cubicBezTo>
                        <a:lnTo>
                          <a:pt x="204154" y="201162"/>
                        </a:lnTo>
                        <a:cubicBezTo>
                          <a:pt x="204154" y="201162"/>
                          <a:pt x="209298" y="177708"/>
                          <a:pt x="226683" y="182800"/>
                        </a:cubicBezTo>
                        <a:cubicBezTo>
                          <a:pt x="244068" y="187892"/>
                          <a:pt x="237690" y="212890"/>
                          <a:pt x="237690" y="212890"/>
                        </a:cubicBezTo>
                        <a:lnTo>
                          <a:pt x="80402" y="783818"/>
                        </a:lnTo>
                        <a:lnTo>
                          <a:pt x="226683" y="783818"/>
                        </a:lnTo>
                        <a:lnTo>
                          <a:pt x="226683" y="1192572"/>
                        </a:lnTo>
                        <a:cubicBezTo>
                          <a:pt x="227733" y="1231361"/>
                          <a:pt x="260029" y="1261955"/>
                          <a:pt x="298818" y="1260906"/>
                        </a:cubicBezTo>
                        <a:cubicBezTo>
                          <a:pt x="336131" y="1259896"/>
                          <a:pt x="366142" y="1229886"/>
                          <a:pt x="367152" y="1192572"/>
                        </a:cubicBezTo>
                        <a:lnTo>
                          <a:pt x="367152" y="783355"/>
                        </a:lnTo>
                        <a:lnTo>
                          <a:pt x="407066" y="783355"/>
                        </a:lnTo>
                        <a:lnTo>
                          <a:pt x="407066" y="1192109"/>
                        </a:lnTo>
                        <a:cubicBezTo>
                          <a:pt x="408116" y="1230927"/>
                          <a:pt x="440435" y="1261544"/>
                          <a:pt x="479253" y="1260493"/>
                        </a:cubicBezTo>
                        <a:cubicBezTo>
                          <a:pt x="516594" y="1259483"/>
                          <a:pt x="546627" y="1229450"/>
                          <a:pt x="547637" y="1192109"/>
                        </a:cubicBezTo>
                        <a:lnTo>
                          <a:pt x="547638" y="783355"/>
                        </a:lnTo>
                        <a:lnTo>
                          <a:pt x="693867" y="783355"/>
                        </a:lnTo>
                        <a:lnTo>
                          <a:pt x="536682" y="212426"/>
                        </a:lnTo>
                        <a:cubicBezTo>
                          <a:pt x="536682" y="212426"/>
                          <a:pt x="530047" y="187789"/>
                          <a:pt x="547638" y="182646"/>
                        </a:cubicBezTo>
                        <a:cubicBezTo>
                          <a:pt x="565228" y="177502"/>
                          <a:pt x="570166" y="201008"/>
                          <a:pt x="570166" y="201008"/>
                        </a:cubicBezTo>
                        <a:lnTo>
                          <a:pt x="660537" y="505555"/>
                        </a:lnTo>
                        <a:cubicBezTo>
                          <a:pt x="660537" y="505555"/>
                          <a:pt x="677717" y="570826"/>
                          <a:pt x="734089" y="554109"/>
                        </a:cubicBezTo>
                        <a:cubicBezTo>
                          <a:pt x="790462" y="537393"/>
                          <a:pt x="770866" y="470682"/>
                          <a:pt x="770866" y="470682"/>
                        </a:cubicBezTo>
                        <a:lnTo>
                          <a:pt x="658788" y="105493"/>
                        </a:lnTo>
                        <a:cubicBezTo>
                          <a:pt x="658788" y="105493"/>
                          <a:pt x="618772" y="0"/>
                          <a:pt x="530201" y="0"/>
                        </a:cubicBezTo>
                        <a:lnTo>
                          <a:pt x="244325" y="0"/>
                        </a:lnTo>
                        <a:cubicBezTo>
                          <a:pt x="155651" y="0"/>
                          <a:pt x="115738" y="105493"/>
                          <a:pt x="115738" y="105493"/>
                        </a:cubicBezTo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67" name="Graphic 36">
                  <a:extLst>
                    <a:ext uri="{FF2B5EF4-FFF2-40B4-BE49-F238E27FC236}">
                      <a16:creationId xmlns:a16="http://schemas.microsoft.com/office/drawing/2014/main" id="{6E1D847D-E901-A3CD-E4E6-EC4FB6315794}"/>
                    </a:ext>
                  </a:extLst>
                </p:cNvPr>
                <p:cNvGrpSpPr/>
                <p:nvPr/>
              </p:nvGrpSpPr>
              <p:grpSpPr>
                <a:xfrm>
                  <a:off x="3785103" y="2393939"/>
                  <a:ext cx="774127" cy="1597467"/>
                  <a:chOff x="3785103" y="2393939"/>
                  <a:chExt cx="774127" cy="1597467"/>
                </a:xfrm>
                <a:solidFill>
                  <a:srgbClr val="FFFFFF"/>
                </a:solidFill>
              </p:grpSpPr>
              <p:sp>
                <p:nvSpPr>
                  <p:cNvPr id="277" name="Freeform: Shape 56">
                    <a:extLst>
                      <a:ext uri="{FF2B5EF4-FFF2-40B4-BE49-F238E27FC236}">
                        <a16:creationId xmlns:a16="http://schemas.microsoft.com/office/drawing/2014/main" id="{7E6D054D-9B97-8175-195A-3444317A3639}"/>
                      </a:ext>
                    </a:extLst>
                  </p:cNvPr>
                  <p:cNvSpPr/>
                  <p:nvPr/>
                </p:nvSpPr>
                <p:spPr>
                  <a:xfrm>
                    <a:off x="4037436" y="2393939"/>
                    <a:ext cx="269622" cy="269622"/>
                  </a:xfrm>
                  <a:custGeom>
                    <a:avLst/>
                    <a:gdLst>
                      <a:gd name="connsiteX0" fmla="*/ 269622 w 269622"/>
                      <a:gd name="connsiteY0" fmla="*/ 134760 h 269622"/>
                      <a:gd name="connsiteX1" fmla="*/ 134760 w 269622"/>
                      <a:gd name="connsiteY1" fmla="*/ 0 h 269622"/>
                      <a:gd name="connsiteX2" fmla="*/ 0 w 269622"/>
                      <a:gd name="connsiteY2" fmla="*/ 134863 h 269622"/>
                      <a:gd name="connsiteX3" fmla="*/ 134863 w 269622"/>
                      <a:gd name="connsiteY3" fmla="*/ 269622 h 269622"/>
                      <a:gd name="connsiteX4" fmla="*/ 269622 w 269622"/>
                      <a:gd name="connsiteY4" fmla="*/ 134760 h 26962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69622" h="269622">
                        <a:moveTo>
                          <a:pt x="269622" y="134760"/>
                        </a:moveTo>
                        <a:cubicBezTo>
                          <a:pt x="269594" y="60306"/>
                          <a:pt x="209214" y="-28"/>
                          <a:pt x="134760" y="0"/>
                        </a:cubicBezTo>
                        <a:cubicBezTo>
                          <a:pt x="60306" y="28"/>
                          <a:pt x="-28" y="60409"/>
                          <a:pt x="0" y="134863"/>
                        </a:cubicBezTo>
                        <a:cubicBezTo>
                          <a:pt x="28" y="209317"/>
                          <a:pt x="60409" y="269651"/>
                          <a:pt x="134863" y="269622"/>
                        </a:cubicBezTo>
                        <a:cubicBezTo>
                          <a:pt x="209305" y="269566"/>
                          <a:pt x="269622" y="209202"/>
                          <a:pt x="269622" y="134760"/>
                        </a:cubicBezTo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8" name="Freeform: Shape 57">
                    <a:extLst>
                      <a:ext uri="{FF2B5EF4-FFF2-40B4-BE49-F238E27FC236}">
                        <a16:creationId xmlns:a16="http://schemas.microsoft.com/office/drawing/2014/main" id="{2C46259F-EFED-32BB-163F-5B905039240E}"/>
                      </a:ext>
                    </a:extLst>
                  </p:cNvPr>
                  <p:cNvSpPr/>
                  <p:nvPr/>
                </p:nvSpPr>
                <p:spPr>
                  <a:xfrm>
                    <a:off x="3785103" y="2728575"/>
                    <a:ext cx="774127" cy="1262831"/>
                  </a:xfrm>
                  <a:custGeom>
                    <a:avLst/>
                    <a:gdLst>
                      <a:gd name="connsiteX0" fmla="*/ 115464 w 774127"/>
                      <a:gd name="connsiteY0" fmla="*/ 105493 h 1262831"/>
                      <a:gd name="connsiteX1" fmla="*/ 3438 w 774127"/>
                      <a:gd name="connsiteY1" fmla="*/ 470682 h 1262831"/>
                      <a:gd name="connsiteX2" fmla="*/ 40163 w 774127"/>
                      <a:gd name="connsiteY2" fmla="*/ 554264 h 1262831"/>
                      <a:gd name="connsiteX3" fmla="*/ 113766 w 774127"/>
                      <a:gd name="connsiteY3" fmla="*/ 505709 h 1262831"/>
                      <a:gd name="connsiteX4" fmla="*/ 204138 w 774127"/>
                      <a:gd name="connsiteY4" fmla="*/ 201162 h 1262831"/>
                      <a:gd name="connsiteX5" fmla="*/ 226666 w 774127"/>
                      <a:gd name="connsiteY5" fmla="*/ 182800 h 1262831"/>
                      <a:gd name="connsiteX6" fmla="*/ 237622 w 774127"/>
                      <a:gd name="connsiteY6" fmla="*/ 212890 h 1262831"/>
                      <a:gd name="connsiteX7" fmla="*/ 80385 w 774127"/>
                      <a:gd name="connsiteY7" fmla="*/ 783818 h 1262831"/>
                      <a:gd name="connsiteX8" fmla="*/ 226666 w 774127"/>
                      <a:gd name="connsiteY8" fmla="*/ 783818 h 1262831"/>
                      <a:gd name="connsiteX9" fmla="*/ 226666 w 774127"/>
                      <a:gd name="connsiteY9" fmla="*/ 1192572 h 1262831"/>
                      <a:gd name="connsiteX10" fmla="*/ 296926 w 774127"/>
                      <a:gd name="connsiteY10" fmla="*/ 1262832 h 1262831"/>
                      <a:gd name="connsiteX11" fmla="*/ 367187 w 774127"/>
                      <a:gd name="connsiteY11" fmla="*/ 1192572 h 1262831"/>
                      <a:gd name="connsiteX12" fmla="*/ 367187 w 774127"/>
                      <a:gd name="connsiteY12" fmla="*/ 783355 h 1262831"/>
                      <a:gd name="connsiteX13" fmla="*/ 407100 w 774127"/>
                      <a:gd name="connsiteY13" fmla="*/ 783355 h 1262831"/>
                      <a:gd name="connsiteX14" fmla="*/ 407100 w 774127"/>
                      <a:gd name="connsiteY14" fmla="*/ 1192109 h 1262831"/>
                      <a:gd name="connsiteX15" fmla="*/ 479236 w 774127"/>
                      <a:gd name="connsiteY15" fmla="*/ 1260443 h 1262831"/>
                      <a:gd name="connsiteX16" fmla="*/ 547569 w 774127"/>
                      <a:gd name="connsiteY16" fmla="*/ 1192109 h 1262831"/>
                      <a:gd name="connsiteX17" fmla="*/ 547569 w 774127"/>
                      <a:gd name="connsiteY17" fmla="*/ 783355 h 1262831"/>
                      <a:gd name="connsiteX18" fmla="*/ 693902 w 774127"/>
                      <a:gd name="connsiteY18" fmla="*/ 783355 h 1262831"/>
                      <a:gd name="connsiteX19" fmla="*/ 536716 w 774127"/>
                      <a:gd name="connsiteY19" fmla="*/ 212426 h 1262831"/>
                      <a:gd name="connsiteX20" fmla="*/ 547569 w 774127"/>
                      <a:gd name="connsiteY20" fmla="*/ 182337 h 1262831"/>
                      <a:gd name="connsiteX21" fmla="*/ 570149 w 774127"/>
                      <a:gd name="connsiteY21" fmla="*/ 200699 h 1262831"/>
                      <a:gd name="connsiteX22" fmla="*/ 660469 w 774127"/>
                      <a:gd name="connsiteY22" fmla="*/ 505246 h 1262831"/>
                      <a:gd name="connsiteX23" fmla="*/ 734073 w 774127"/>
                      <a:gd name="connsiteY23" fmla="*/ 553801 h 1262831"/>
                      <a:gd name="connsiteX24" fmla="*/ 770797 w 774127"/>
                      <a:gd name="connsiteY24" fmla="*/ 470682 h 1262831"/>
                      <a:gd name="connsiteX25" fmla="*/ 658720 w 774127"/>
                      <a:gd name="connsiteY25" fmla="*/ 105493 h 1262831"/>
                      <a:gd name="connsiteX26" fmla="*/ 530133 w 774127"/>
                      <a:gd name="connsiteY26" fmla="*/ 0 h 1262831"/>
                      <a:gd name="connsiteX27" fmla="*/ 244309 w 774127"/>
                      <a:gd name="connsiteY27" fmla="*/ 0 h 1262831"/>
                      <a:gd name="connsiteX28" fmla="*/ 115464 w 774127"/>
                      <a:gd name="connsiteY28" fmla="*/ 105493 h 12628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774127" h="1262831">
                        <a:moveTo>
                          <a:pt x="115464" y="105493"/>
                        </a:moveTo>
                        <a:lnTo>
                          <a:pt x="3438" y="470682"/>
                        </a:lnTo>
                        <a:cubicBezTo>
                          <a:pt x="3438" y="470682"/>
                          <a:pt x="-16621" y="537547"/>
                          <a:pt x="40163" y="554264"/>
                        </a:cubicBezTo>
                        <a:cubicBezTo>
                          <a:pt x="96947" y="570980"/>
                          <a:pt x="113766" y="505709"/>
                          <a:pt x="113766" y="505709"/>
                        </a:cubicBezTo>
                        <a:lnTo>
                          <a:pt x="204138" y="201162"/>
                        </a:lnTo>
                        <a:cubicBezTo>
                          <a:pt x="204138" y="201162"/>
                          <a:pt x="209024" y="177708"/>
                          <a:pt x="226666" y="182800"/>
                        </a:cubicBezTo>
                        <a:cubicBezTo>
                          <a:pt x="244309" y="187892"/>
                          <a:pt x="237622" y="212890"/>
                          <a:pt x="237622" y="212890"/>
                        </a:cubicBezTo>
                        <a:lnTo>
                          <a:pt x="80385" y="783818"/>
                        </a:lnTo>
                        <a:lnTo>
                          <a:pt x="226666" y="783818"/>
                        </a:lnTo>
                        <a:lnTo>
                          <a:pt x="226666" y="1192572"/>
                        </a:lnTo>
                        <a:cubicBezTo>
                          <a:pt x="226666" y="1231375"/>
                          <a:pt x="258123" y="1262832"/>
                          <a:pt x="296926" y="1262832"/>
                        </a:cubicBezTo>
                        <a:cubicBezTo>
                          <a:pt x="335730" y="1262832"/>
                          <a:pt x="367187" y="1231375"/>
                          <a:pt x="367187" y="1192572"/>
                        </a:cubicBezTo>
                        <a:lnTo>
                          <a:pt x="367187" y="783355"/>
                        </a:lnTo>
                        <a:lnTo>
                          <a:pt x="407100" y="783355"/>
                        </a:lnTo>
                        <a:lnTo>
                          <a:pt x="407100" y="1192109"/>
                        </a:lnTo>
                        <a:cubicBezTo>
                          <a:pt x="408150" y="1230899"/>
                          <a:pt x="440446" y="1261493"/>
                          <a:pt x="479236" y="1260443"/>
                        </a:cubicBezTo>
                        <a:cubicBezTo>
                          <a:pt x="516549" y="1259433"/>
                          <a:pt x="546560" y="1229423"/>
                          <a:pt x="547569" y="1192109"/>
                        </a:cubicBezTo>
                        <a:lnTo>
                          <a:pt x="547569" y="783355"/>
                        </a:lnTo>
                        <a:lnTo>
                          <a:pt x="693902" y="783355"/>
                        </a:lnTo>
                        <a:lnTo>
                          <a:pt x="536716" y="212426"/>
                        </a:lnTo>
                        <a:cubicBezTo>
                          <a:pt x="536716" y="212426"/>
                          <a:pt x="530030" y="187378"/>
                          <a:pt x="547569" y="182337"/>
                        </a:cubicBezTo>
                        <a:cubicBezTo>
                          <a:pt x="565109" y="177297"/>
                          <a:pt x="570149" y="200699"/>
                          <a:pt x="570149" y="200699"/>
                        </a:cubicBezTo>
                        <a:lnTo>
                          <a:pt x="660469" y="505246"/>
                        </a:lnTo>
                        <a:cubicBezTo>
                          <a:pt x="660469" y="505246"/>
                          <a:pt x="677648" y="570517"/>
                          <a:pt x="734073" y="553801"/>
                        </a:cubicBezTo>
                        <a:cubicBezTo>
                          <a:pt x="790497" y="537084"/>
                          <a:pt x="770797" y="470682"/>
                          <a:pt x="770797" y="470682"/>
                        </a:cubicBezTo>
                        <a:lnTo>
                          <a:pt x="658720" y="105493"/>
                        </a:lnTo>
                        <a:cubicBezTo>
                          <a:pt x="658720" y="105493"/>
                          <a:pt x="618755" y="0"/>
                          <a:pt x="530133" y="0"/>
                        </a:cubicBezTo>
                        <a:lnTo>
                          <a:pt x="244309" y="0"/>
                        </a:lnTo>
                        <a:cubicBezTo>
                          <a:pt x="155686" y="0"/>
                          <a:pt x="115464" y="105493"/>
                          <a:pt x="115464" y="105493"/>
                        </a:cubicBezTo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68" name="Graphic 36">
                  <a:extLst>
                    <a:ext uri="{FF2B5EF4-FFF2-40B4-BE49-F238E27FC236}">
                      <a16:creationId xmlns:a16="http://schemas.microsoft.com/office/drawing/2014/main" id="{0D096E03-8E22-F0BD-0682-410B98092DBF}"/>
                    </a:ext>
                  </a:extLst>
                </p:cNvPr>
                <p:cNvGrpSpPr/>
                <p:nvPr/>
              </p:nvGrpSpPr>
              <p:grpSpPr>
                <a:xfrm>
                  <a:off x="5294211" y="3058890"/>
                  <a:ext cx="546864" cy="932156"/>
                  <a:chOff x="5294211" y="3058890"/>
                  <a:chExt cx="546864" cy="932156"/>
                </a:xfrm>
                <a:solidFill>
                  <a:srgbClr val="FFFFFF"/>
                </a:solidFill>
              </p:grpSpPr>
              <p:sp>
                <p:nvSpPr>
                  <p:cNvPr id="275" name="Freeform: Shape 59">
                    <a:extLst>
                      <a:ext uri="{FF2B5EF4-FFF2-40B4-BE49-F238E27FC236}">
                        <a16:creationId xmlns:a16="http://schemas.microsoft.com/office/drawing/2014/main" id="{4390B000-18E5-433A-05D3-EE78E6389981}"/>
                      </a:ext>
                    </a:extLst>
                  </p:cNvPr>
                  <p:cNvSpPr/>
                  <p:nvPr/>
                </p:nvSpPr>
                <p:spPr>
                  <a:xfrm>
                    <a:off x="5455241" y="3058890"/>
                    <a:ext cx="224462" cy="224462"/>
                  </a:xfrm>
                  <a:custGeom>
                    <a:avLst/>
                    <a:gdLst>
                      <a:gd name="connsiteX0" fmla="*/ 112231 w 224462"/>
                      <a:gd name="connsiteY0" fmla="*/ 224462 h 224462"/>
                      <a:gd name="connsiteX1" fmla="*/ 224463 w 224462"/>
                      <a:gd name="connsiteY1" fmla="*/ 112231 h 224462"/>
                      <a:gd name="connsiteX2" fmla="*/ 112231 w 224462"/>
                      <a:gd name="connsiteY2" fmla="*/ 0 h 224462"/>
                      <a:gd name="connsiteX3" fmla="*/ 0 w 224462"/>
                      <a:gd name="connsiteY3" fmla="*/ 112128 h 224462"/>
                      <a:gd name="connsiteX4" fmla="*/ 111922 w 224462"/>
                      <a:gd name="connsiteY4" fmla="*/ 224462 h 224462"/>
                      <a:gd name="connsiteX5" fmla="*/ 112231 w 224462"/>
                      <a:gd name="connsiteY5" fmla="*/ 224462 h 224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4462" h="224462">
                        <a:moveTo>
                          <a:pt x="112231" y="224462"/>
                        </a:moveTo>
                        <a:cubicBezTo>
                          <a:pt x="174215" y="224462"/>
                          <a:pt x="224463" y="174215"/>
                          <a:pt x="224463" y="112231"/>
                        </a:cubicBezTo>
                        <a:cubicBezTo>
                          <a:pt x="224463" y="50248"/>
                          <a:pt x="174215" y="0"/>
                          <a:pt x="112231" y="0"/>
                        </a:cubicBezTo>
                        <a:cubicBezTo>
                          <a:pt x="50288" y="0"/>
                          <a:pt x="57" y="50185"/>
                          <a:pt x="0" y="112128"/>
                        </a:cubicBezTo>
                        <a:cubicBezTo>
                          <a:pt x="-113" y="174055"/>
                          <a:pt x="49996" y="224348"/>
                          <a:pt x="111922" y="224462"/>
                        </a:cubicBezTo>
                        <a:cubicBezTo>
                          <a:pt x="112025" y="224462"/>
                          <a:pt x="112128" y="224462"/>
                          <a:pt x="112231" y="224462"/>
                        </a:cubicBezTo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6" name="Freeform: Shape 60">
                    <a:extLst>
                      <a:ext uri="{FF2B5EF4-FFF2-40B4-BE49-F238E27FC236}">
                        <a16:creationId xmlns:a16="http://schemas.microsoft.com/office/drawing/2014/main" id="{A65CE011-0F17-856A-9EB7-63F600A11C46}"/>
                      </a:ext>
                    </a:extLst>
                  </p:cNvPr>
                  <p:cNvSpPr/>
                  <p:nvPr/>
                </p:nvSpPr>
                <p:spPr>
                  <a:xfrm>
                    <a:off x="5294211" y="3326884"/>
                    <a:ext cx="546864" cy="664162"/>
                  </a:xfrm>
                  <a:custGeom>
                    <a:avLst/>
                    <a:gdLst>
                      <a:gd name="connsiteX0" fmla="*/ 4205 w 546864"/>
                      <a:gd name="connsiteY0" fmla="*/ 305095 h 664162"/>
                      <a:gd name="connsiteX1" fmla="*/ 20561 w 546864"/>
                      <a:gd name="connsiteY1" fmla="*/ 358176 h 664162"/>
                      <a:gd name="connsiteX2" fmla="*/ 68653 w 546864"/>
                      <a:gd name="connsiteY2" fmla="*/ 342746 h 664162"/>
                      <a:gd name="connsiteX3" fmla="*/ 129655 w 546864"/>
                      <a:gd name="connsiteY3" fmla="*/ 148167 h 664162"/>
                      <a:gd name="connsiteX4" fmla="*/ 140251 w 546864"/>
                      <a:gd name="connsiteY4" fmla="*/ 148630 h 664162"/>
                      <a:gd name="connsiteX5" fmla="*/ 140251 w 546864"/>
                      <a:gd name="connsiteY5" fmla="*/ 606659 h 664162"/>
                      <a:gd name="connsiteX6" fmla="*/ 140508 w 546864"/>
                      <a:gd name="connsiteY6" fmla="*/ 606659 h 664162"/>
                      <a:gd name="connsiteX7" fmla="*/ 199810 w 546864"/>
                      <a:gd name="connsiteY7" fmla="*/ 662519 h 664162"/>
                      <a:gd name="connsiteX8" fmla="*/ 255670 w 546864"/>
                      <a:gd name="connsiteY8" fmla="*/ 606659 h 664162"/>
                      <a:gd name="connsiteX9" fmla="*/ 255671 w 546864"/>
                      <a:gd name="connsiteY9" fmla="*/ 425659 h 664162"/>
                      <a:gd name="connsiteX10" fmla="*/ 272953 w 546864"/>
                      <a:gd name="connsiteY10" fmla="*/ 399942 h 664162"/>
                      <a:gd name="connsiteX11" fmla="*/ 290338 w 546864"/>
                      <a:gd name="connsiteY11" fmla="*/ 425659 h 664162"/>
                      <a:gd name="connsiteX12" fmla="*/ 290338 w 546864"/>
                      <a:gd name="connsiteY12" fmla="*/ 606453 h 664162"/>
                      <a:gd name="connsiteX13" fmla="*/ 348048 w 546864"/>
                      <a:gd name="connsiteY13" fmla="*/ 664163 h 664162"/>
                      <a:gd name="connsiteX14" fmla="*/ 405758 w 546864"/>
                      <a:gd name="connsiteY14" fmla="*/ 606453 h 664162"/>
                      <a:gd name="connsiteX15" fmla="*/ 405758 w 546864"/>
                      <a:gd name="connsiteY15" fmla="*/ 148424 h 664162"/>
                      <a:gd name="connsiteX16" fmla="*/ 412856 w 546864"/>
                      <a:gd name="connsiteY16" fmla="*/ 144567 h 664162"/>
                      <a:gd name="connsiteX17" fmla="*/ 460691 w 546864"/>
                      <a:gd name="connsiteY17" fmla="*/ 277783 h 664162"/>
                      <a:gd name="connsiteX18" fmla="*/ 487848 w 546864"/>
                      <a:gd name="connsiteY18" fmla="*/ 339917 h 664162"/>
                      <a:gd name="connsiteX19" fmla="*/ 543404 w 546864"/>
                      <a:gd name="connsiteY19" fmla="*/ 317035 h 664162"/>
                      <a:gd name="connsiteX20" fmla="*/ 543450 w 546864"/>
                      <a:gd name="connsiteY20" fmla="*/ 316925 h 664162"/>
                      <a:gd name="connsiteX21" fmla="*/ 538923 w 546864"/>
                      <a:gd name="connsiteY21" fmla="*/ 275777 h 664162"/>
                      <a:gd name="connsiteX22" fmla="*/ 539335 w 546864"/>
                      <a:gd name="connsiteY22" fmla="*/ 275366 h 664162"/>
                      <a:gd name="connsiteX23" fmla="*/ 459611 w 546864"/>
                      <a:gd name="connsiteY23" fmla="*/ 75027 h 664162"/>
                      <a:gd name="connsiteX24" fmla="*/ 343882 w 546864"/>
                      <a:gd name="connsiteY24" fmla="*/ 549 h 664162"/>
                      <a:gd name="connsiteX25" fmla="*/ 272953 w 546864"/>
                      <a:gd name="connsiteY25" fmla="*/ 549 h 664162"/>
                      <a:gd name="connsiteX26" fmla="*/ 186028 w 546864"/>
                      <a:gd name="connsiteY26" fmla="*/ 1115 h 664162"/>
                      <a:gd name="connsiteX27" fmla="*/ 44530 w 546864"/>
                      <a:gd name="connsiteY27" fmla="*/ 198933 h 664162"/>
                      <a:gd name="connsiteX28" fmla="*/ 3794 w 546864"/>
                      <a:gd name="connsiteY28" fmla="*/ 304787 h 6641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546864" h="664162">
                        <a:moveTo>
                          <a:pt x="4205" y="305095"/>
                        </a:moveTo>
                        <a:cubicBezTo>
                          <a:pt x="-1299" y="318211"/>
                          <a:pt x="-5773" y="346243"/>
                          <a:pt x="20561" y="358176"/>
                        </a:cubicBezTo>
                        <a:cubicBezTo>
                          <a:pt x="51422" y="372372"/>
                          <a:pt x="68653" y="342746"/>
                          <a:pt x="68653" y="342746"/>
                        </a:cubicBezTo>
                        <a:lnTo>
                          <a:pt x="129655" y="148167"/>
                        </a:lnTo>
                        <a:cubicBezTo>
                          <a:pt x="129655" y="148167"/>
                          <a:pt x="140251" y="135154"/>
                          <a:pt x="140251" y="148630"/>
                        </a:cubicBezTo>
                        <a:lnTo>
                          <a:pt x="140251" y="606659"/>
                        </a:lnTo>
                        <a:lnTo>
                          <a:pt x="140508" y="606659"/>
                        </a:lnTo>
                        <a:cubicBezTo>
                          <a:pt x="141458" y="638460"/>
                          <a:pt x="168009" y="663470"/>
                          <a:pt x="199810" y="662519"/>
                        </a:cubicBezTo>
                        <a:cubicBezTo>
                          <a:pt x="230276" y="661608"/>
                          <a:pt x="254760" y="637124"/>
                          <a:pt x="255670" y="606659"/>
                        </a:cubicBezTo>
                        <a:lnTo>
                          <a:pt x="255671" y="425659"/>
                        </a:lnTo>
                        <a:cubicBezTo>
                          <a:pt x="255671" y="425659"/>
                          <a:pt x="252327" y="399942"/>
                          <a:pt x="272953" y="399942"/>
                        </a:cubicBezTo>
                        <a:cubicBezTo>
                          <a:pt x="293578" y="399942"/>
                          <a:pt x="290338" y="425659"/>
                          <a:pt x="290338" y="425659"/>
                        </a:cubicBezTo>
                        <a:lnTo>
                          <a:pt x="290338" y="606453"/>
                        </a:lnTo>
                        <a:cubicBezTo>
                          <a:pt x="290338" y="638325"/>
                          <a:pt x="316176" y="664163"/>
                          <a:pt x="348048" y="664163"/>
                        </a:cubicBezTo>
                        <a:cubicBezTo>
                          <a:pt x="379920" y="664163"/>
                          <a:pt x="405758" y="638325"/>
                          <a:pt x="405758" y="606453"/>
                        </a:cubicBezTo>
                        <a:lnTo>
                          <a:pt x="405758" y="148424"/>
                        </a:lnTo>
                        <a:cubicBezTo>
                          <a:pt x="405758" y="134948"/>
                          <a:pt x="412856" y="144567"/>
                          <a:pt x="412856" y="144567"/>
                        </a:cubicBezTo>
                        <a:lnTo>
                          <a:pt x="460691" y="277783"/>
                        </a:lnTo>
                        <a:cubicBezTo>
                          <a:pt x="460691" y="277783"/>
                          <a:pt x="481265" y="337294"/>
                          <a:pt x="487848" y="339917"/>
                        </a:cubicBezTo>
                        <a:cubicBezTo>
                          <a:pt x="509508" y="348940"/>
                          <a:pt x="534381" y="338695"/>
                          <a:pt x="543404" y="317035"/>
                        </a:cubicBezTo>
                        <a:cubicBezTo>
                          <a:pt x="543420" y="316999"/>
                          <a:pt x="543435" y="316962"/>
                          <a:pt x="543450" y="316925"/>
                        </a:cubicBezTo>
                        <a:cubicBezTo>
                          <a:pt x="549280" y="303367"/>
                          <a:pt x="547562" y="287744"/>
                          <a:pt x="538923" y="275777"/>
                        </a:cubicBezTo>
                        <a:lnTo>
                          <a:pt x="539335" y="275366"/>
                        </a:lnTo>
                        <a:cubicBezTo>
                          <a:pt x="537946" y="271045"/>
                          <a:pt x="467840" y="99150"/>
                          <a:pt x="459611" y="75027"/>
                        </a:cubicBezTo>
                        <a:cubicBezTo>
                          <a:pt x="434304" y="1115"/>
                          <a:pt x="388219" y="1783"/>
                          <a:pt x="343882" y="549"/>
                        </a:cubicBezTo>
                        <a:cubicBezTo>
                          <a:pt x="299545" y="-686"/>
                          <a:pt x="272953" y="549"/>
                          <a:pt x="272953" y="549"/>
                        </a:cubicBezTo>
                        <a:cubicBezTo>
                          <a:pt x="272953" y="549"/>
                          <a:pt x="244612" y="-583"/>
                          <a:pt x="186028" y="1115"/>
                        </a:cubicBezTo>
                        <a:cubicBezTo>
                          <a:pt x="127443" y="2812"/>
                          <a:pt x="108875" y="32953"/>
                          <a:pt x="44530" y="198933"/>
                        </a:cubicBezTo>
                        <a:cubicBezTo>
                          <a:pt x="35323" y="222851"/>
                          <a:pt x="4205" y="300158"/>
                          <a:pt x="3794" y="30478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69" name="Graphic 36">
                  <a:extLst>
                    <a:ext uri="{FF2B5EF4-FFF2-40B4-BE49-F238E27FC236}">
                      <a16:creationId xmlns:a16="http://schemas.microsoft.com/office/drawing/2014/main" id="{3F9B6699-F516-67A1-57A2-4646C33020D5}"/>
                    </a:ext>
                  </a:extLst>
                </p:cNvPr>
                <p:cNvGrpSpPr/>
                <p:nvPr/>
              </p:nvGrpSpPr>
              <p:grpSpPr>
                <a:xfrm>
                  <a:off x="2522665" y="2311489"/>
                  <a:ext cx="778838" cy="1678272"/>
                  <a:chOff x="2522665" y="2311489"/>
                  <a:chExt cx="778838" cy="1678272"/>
                </a:xfrm>
                <a:solidFill>
                  <a:srgbClr val="FFFFFF"/>
                </a:solidFill>
              </p:grpSpPr>
              <p:sp>
                <p:nvSpPr>
                  <p:cNvPr id="273" name="Freeform: Shape 62">
                    <a:extLst>
                      <a:ext uri="{FF2B5EF4-FFF2-40B4-BE49-F238E27FC236}">
                        <a16:creationId xmlns:a16="http://schemas.microsoft.com/office/drawing/2014/main" id="{39876559-1970-30E9-B2CB-1A221B2FD06E}"/>
                      </a:ext>
                    </a:extLst>
                  </p:cNvPr>
                  <p:cNvSpPr/>
                  <p:nvPr/>
                </p:nvSpPr>
                <p:spPr>
                  <a:xfrm>
                    <a:off x="2818066" y="2311489"/>
                    <a:ext cx="284847" cy="284846"/>
                  </a:xfrm>
                  <a:custGeom>
                    <a:avLst/>
                    <a:gdLst>
                      <a:gd name="connsiteX0" fmla="*/ 142269 w 284847"/>
                      <a:gd name="connsiteY0" fmla="*/ 284847 h 284846"/>
                      <a:gd name="connsiteX1" fmla="*/ 284847 w 284847"/>
                      <a:gd name="connsiteY1" fmla="*/ 142578 h 284846"/>
                      <a:gd name="connsiteX2" fmla="*/ 142578 w 284847"/>
                      <a:gd name="connsiteY2" fmla="*/ 0 h 284846"/>
                      <a:gd name="connsiteX3" fmla="*/ 0 w 284847"/>
                      <a:gd name="connsiteY3" fmla="*/ 142269 h 284846"/>
                      <a:gd name="connsiteX4" fmla="*/ 0 w 284847"/>
                      <a:gd name="connsiteY4" fmla="*/ 142423 h 284846"/>
                      <a:gd name="connsiteX5" fmla="*/ 142269 w 284847"/>
                      <a:gd name="connsiteY5" fmla="*/ 284847 h 28484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84847" h="284846">
                        <a:moveTo>
                          <a:pt x="142269" y="284847"/>
                        </a:moveTo>
                        <a:cubicBezTo>
                          <a:pt x="220928" y="284932"/>
                          <a:pt x="284762" y="221236"/>
                          <a:pt x="284847" y="142578"/>
                        </a:cubicBezTo>
                        <a:cubicBezTo>
                          <a:pt x="284932" y="63919"/>
                          <a:pt x="221236" y="85"/>
                          <a:pt x="142578" y="0"/>
                        </a:cubicBezTo>
                        <a:cubicBezTo>
                          <a:pt x="63920" y="-85"/>
                          <a:pt x="85" y="63611"/>
                          <a:pt x="0" y="142269"/>
                        </a:cubicBezTo>
                        <a:cubicBezTo>
                          <a:pt x="0" y="142321"/>
                          <a:pt x="0" y="142372"/>
                          <a:pt x="0" y="142423"/>
                        </a:cubicBezTo>
                        <a:cubicBezTo>
                          <a:pt x="85" y="220986"/>
                          <a:pt x="63706" y="284677"/>
                          <a:pt x="142269" y="284847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4" name="Freeform: Shape 63">
                    <a:extLst>
                      <a:ext uri="{FF2B5EF4-FFF2-40B4-BE49-F238E27FC236}">
                        <a16:creationId xmlns:a16="http://schemas.microsoft.com/office/drawing/2014/main" id="{B36393BC-99F3-33BD-A1FB-F4951EE572F5}"/>
                      </a:ext>
                    </a:extLst>
                  </p:cNvPr>
                  <p:cNvSpPr/>
                  <p:nvPr/>
                </p:nvSpPr>
                <p:spPr>
                  <a:xfrm>
                    <a:off x="2522665" y="2648902"/>
                    <a:ext cx="778838" cy="1340859"/>
                  </a:xfrm>
                  <a:custGeom>
                    <a:avLst/>
                    <a:gdLst>
                      <a:gd name="connsiteX0" fmla="*/ 605143 w 778838"/>
                      <a:gd name="connsiteY0" fmla="*/ 1594 h 1340859"/>
                      <a:gd name="connsiteX1" fmla="*/ 593724 w 778838"/>
                      <a:gd name="connsiteY1" fmla="*/ 0 h 1340859"/>
                      <a:gd name="connsiteX2" fmla="*/ 282542 w 778838"/>
                      <a:gd name="connsiteY2" fmla="*/ 0 h 1340859"/>
                      <a:gd name="connsiteX3" fmla="*/ 272255 w 778838"/>
                      <a:gd name="connsiteY3" fmla="*/ 1594 h 1340859"/>
                      <a:gd name="connsiteX4" fmla="*/ 99948 w 778838"/>
                      <a:gd name="connsiteY4" fmla="*/ 191441 h 1340859"/>
                      <a:gd name="connsiteX5" fmla="*/ 99948 w 778838"/>
                      <a:gd name="connsiteY5" fmla="*/ 586359 h 1340859"/>
                      <a:gd name="connsiteX6" fmla="*/ 128803 w 778838"/>
                      <a:gd name="connsiteY6" fmla="*/ 635017 h 1340859"/>
                      <a:gd name="connsiteX7" fmla="*/ 126951 w 778838"/>
                      <a:gd name="connsiteY7" fmla="*/ 639852 h 1340859"/>
                      <a:gd name="connsiteX8" fmla="*/ 421 w 778838"/>
                      <a:gd name="connsiteY8" fmla="*/ 1310050 h 1340859"/>
                      <a:gd name="connsiteX9" fmla="*/ 16455 w 778838"/>
                      <a:gd name="connsiteY9" fmla="*/ 1334329 h 1340859"/>
                      <a:gd name="connsiteX10" fmla="*/ 16983 w 778838"/>
                      <a:gd name="connsiteY10" fmla="*/ 1334430 h 1340859"/>
                      <a:gd name="connsiteX11" fmla="*/ 20841 w 778838"/>
                      <a:gd name="connsiteY11" fmla="*/ 1334790 h 1340859"/>
                      <a:gd name="connsiteX12" fmla="*/ 41415 w 778838"/>
                      <a:gd name="connsiteY12" fmla="*/ 1317765 h 1340859"/>
                      <a:gd name="connsiteX13" fmla="*/ 167842 w 778838"/>
                      <a:gd name="connsiteY13" fmla="*/ 647567 h 1340859"/>
                      <a:gd name="connsiteX14" fmla="*/ 167071 w 778838"/>
                      <a:gd name="connsiteY14" fmla="*/ 639800 h 1340859"/>
                      <a:gd name="connsiteX15" fmla="*/ 207962 w 778838"/>
                      <a:gd name="connsiteY15" fmla="*/ 586359 h 1340859"/>
                      <a:gd name="connsiteX16" fmla="*/ 207962 w 778838"/>
                      <a:gd name="connsiteY16" fmla="*/ 247145 h 1340859"/>
                      <a:gd name="connsiteX17" fmla="*/ 234553 w 778838"/>
                      <a:gd name="connsiteY17" fmla="*/ 217210 h 1340859"/>
                      <a:gd name="connsiteX18" fmla="*/ 254253 w 778838"/>
                      <a:gd name="connsiteY18" fmla="*/ 245088 h 1340859"/>
                      <a:gd name="connsiteX19" fmla="*/ 254253 w 778838"/>
                      <a:gd name="connsiteY19" fmla="*/ 1261135 h 1340859"/>
                      <a:gd name="connsiteX20" fmla="*/ 333977 w 778838"/>
                      <a:gd name="connsiteY20" fmla="*/ 1340859 h 1340859"/>
                      <a:gd name="connsiteX21" fmla="*/ 413702 w 778838"/>
                      <a:gd name="connsiteY21" fmla="*/ 1261135 h 1340859"/>
                      <a:gd name="connsiteX22" fmla="*/ 413702 w 778838"/>
                      <a:gd name="connsiteY22" fmla="*/ 675650 h 1340859"/>
                      <a:gd name="connsiteX23" fmla="*/ 435429 w 778838"/>
                      <a:gd name="connsiteY23" fmla="*/ 653150 h 1340859"/>
                      <a:gd name="connsiteX24" fmla="*/ 437670 w 778838"/>
                      <a:gd name="connsiteY24" fmla="*/ 653224 h 1340859"/>
                      <a:gd name="connsiteX25" fmla="*/ 437670 w 778838"/>
                      <a:gd name="connsiteY25" fmla="*/ 653225 h 1340859"/>
                      <a:gd name="connsiteX26" fmla="*/ 459942 w 778838"/>
                      <a:gd name="connsiteY26" fmla="*/ 675650 h 1340859"/>
                      <a:gd name="connsiteX27" fmla="*/ 459942 w 778838"/>
                      <a:gd name="connsiteY27" fmla="*/ 1261135 h 1340859"/>
                      <a:gd name="connsiteX28" fmla="*/ 539666 w 778838"/>
                      <a:gd name="connsiteY28" fmla="*/ 1340859 h 1340859"/>
                      <a:gd name="connsiteX29" fmla="*/ 619390 w 778838"/>
                      <a:gd name="connsiteY29" fmla="*/ 1261135 h 1340859"/>
                      <a:gd name="connsiteX30" fmla="*/ 619390 w 778838"/>
                      <a:gd name="connsiteY30" fmla="*/ 245088 h 1340859"/>
                      <a:gd name="connsiteX31" fmla="*/ 639090 w 778838"/>
                      <a:gd name="connsiteY31" fmla="*/ 217210 h 1340859"/>
                      <a:gd name="connsiteX32" fmla="*/ 665682 w 778838"/>
                      <a:gd name="connsiteY32" fmla="*/ 247145 h 1340859"/>
                      <a:gd name="connsiteX33" fmla="*/ 665682 w 778838"/>
                      <a:gd name="connsiteY33" fmla="*/ 586359 h 1340859"/>
                      <a:gd name="connsiteX34" fmla="*/ 722260 w 778838"/>
                      <a:gd name="connsiteY34" fmla="*/ 642938 h 1340859"/>
                      <a:gd name="connsiteX35" fmla="*/ 778839 w 778838"/>
                      <a:gd name="connsiteY35" fmla="*/ 586359 h 1340859"/>
                      <a:gd name="connsiteX36" fmla="*/ 778839 w 778838"/>
                      <a:gd name="connsiteY36" fmla="*/ 191441 h 1340859"/>
                      <a:gd name="connsiteX37" fmla="*/ 605143 w 778838"/>
                      <a:gd name="connsiteY37" fmla="*/ 1594 h 1340859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</a:cxnLst>
                    <a:rect l="l" t="t" r="r" b="b"/>
                    <a:pathLst>
                      <a:path w="778838" h="1340859">
                        <a:moveTo>
                          <a:pt x="605143" y="1594"/>
                        </a:moveTo>
                        <a:cubicBezTo>
                          <a:pt x="601373" y="827"/>
                          <a:pt x="597560" y="294"/>
                          <a:pt x="593724" y="0"/>
                        </a:cubicBezTo>
                        <a:lnTo>
                          <a:pt x="282542" y="0"/>
                        </a:lnTo>
                        <a:cubicBezTo>
                          <a:pt x="279079" y="276"/>
                          <a:pt x="275640" y="809"/>
                          <a:pt x="272255" y="1594"/>
                        </a:cubicBezTo>
                        <a:cubicBezTo>
                          <a:pt x="174415" y="10891"/>
                          <a:pt x="99746" y="93160"/>
                          <a:pt x="99948" y="191441"/>
                        </a:cubicBezTo>
                        <a:lnTo>
                          <a:pt x="99948" y="586359"/>
                        </a:lnTo>
                        <a:cubicBezTo>
                          <a:pt x="99811" y="606671"/>
                          <a:pt x="110914" y="625394"/>
                          <a:pt x="128803" y="635017"/>
                        </a:cubicBezTo>
                        <a:cubicBezTo>
                          <a:pt x="127988" y="636546"/>
                          <a:pt x="127366" y="638169"/>
                          <a:pt x="126951" y="639852"/>
                        </a:cubicBezTo>
                        <a:lnTo>
                          <a:pt x="421" y="1310050"/>
                        </a:lnTo>
                        <a:cubicBezTo>
                          <a:pt x="-1856" y="1321182"/>
                          <a:pt x="5323" y="1332052"/>
                          <a:pt x="16455" y="1334329"/>
                        </a:cubicBezTo>
                        <a:cubicBezTo>
                          <a:pt x="16631" y="1334365"/>
                          <a:pt x="16807" y="1334398"/>
                          <a:pt x="16983" y="1334430"/>
                        </a:cubicBezTo>
                        <a:cubicBezTo>
                          <a:pt x="18254" y="1334677"/>
                          <a:pt x="19546" y="1334797"/>
                          <a:pt x="20841" y="1334790"/>
                        </a:cubicBezTo>
                        <a:cubicBezTo>
                          <a:pt x="30913" y="1334835"/>
                          <a:pt x="39575" y="1327668"/>
                          <a:pt x="41415" y="1317765"/>
                        </a:cubicBezTo>
                        <a:lnTo>
                          <a:pt x="167842" y="647567"/>
                        </a:lnTo>
                        <a:cubicBezTo>
                          <a:pt x="168083" y="644952"/>
                          <a:pt x="167821" y="642316"/>
                          <a:pt x="167071" y="639800"/>
                        </a:cubicBezTo>
                        <a:cubicBezTo>
                          <a:pt x="191358" y="633493"/>
                          <a:pt x="208224" y="611450"/>
                          <a:pt x="207962" y="586359"/>
                        </a:cubicBezTo>
                        <a:lnTo>
                          <a:pt x="207962" y="247145"/>
                        </a:lnTo>
                        <a:cubicBezTo>
                          <a:pt x="207962" y="234389"/>
                          <a:pt x="211305" y="217210"/>
                          <a:pt x="234553" y="217210"/>
                        </a:cubicBezTo>
                        <a:cubicBezTo>
                          <a:pt x="250601" y="217210"/>
                          <a:pt x="254253" y="234235"/>
                          <a:pt x="254253" y="245088"/>
                        </a:cubicBezTo>
                        <a:lnTo>
                          <a:pt x="254253" y="1261135"/>
                        </a:lnTo>
                        <a:cubicBezTo>
                          <a:pt x="254253" y="1305165"/>
                          <a:pt x="289947" y="1340859"/>
                          <a:pt x="333977" y="1340859"/>
                        </a:cubicBezTo>
                        <a:cubicBezTo>
                          <a:pt x="378008" y="1340859"/>
                          <a:pt x="413702" y="1305165"/>
                          <a:pt x="413702" y="1261135"/>
                        </a:cubicBezTo>
                        <a:lnTo>
                          <a:pt x="413702" y="675650"/>
                        </a:lnTo>
                        <a:cubicBezTo>
                          <a:pt x="413488" y="663437"/>
                          <a:pt x="423216" y="653363"/>
                          <a:pt x="435429" y="653150"/>
                        </a:cubicBezTo>
                        <a:cubicBezTo>
                          <a:pt x="436177" y="653137"/>
                          <a:pt x="436925" y="653162"/>
                          <a:pt x="437670" y="653224"/>
                        </a:cubicBezTo>
                        <a:lnTo>
                          <a:pt x="437670" y="653225"/>
                        </a:lnTo>
                        <a:cubicBezTo>
                          <a:pt x="457884" y="653225"/>
                          <a:pt x="459942" y="669169"/>
                          <a:pt x="459942" y="675650"/>
                        </a:cubicBezTo>
                        <a:lnTo>
                          <a:pt x="459942" y="1261135"/>
                        </a:lnTo>
                        <a:cubicBezTo>
                          <a:pt x="459942" y="1305165"/>
                          <a:pt x="495635" y="1340859"/>
                          <a:pt x="539666" y="1340859"/>
                        </a:cubicBezTo>
                        <a:cubicBezTo>
                          <a:pt x="583696" y="1340859"/>
                          <a:pt x="619390" y="1305165"/>
                          <a:pt x="619390" y="1261135"/>
                        </a:cubicBezTo>
                        <a:lnTo>
                          <a:pt x="619390" y="245088"/>
                        </a:lnTo>
                        <a:cubicBezTo>
                          <a:pt x="619390" y="234235"/>
                          <a:pt x="623196" y="217210"/>
                          <a:pt x="639090" y="217210"/>
                        </a:cubicBezTo>
                        <a:cubicBezTo>
                          <a:pt x="662493" y="217210"/>
                          <a:pt x="665682" y="234389"/>
                          <a:pt x="665682" y="247145"/>
                        </a:cubicBezTo>
                        <a:lnTo>
                          <a:pt x="665682" y="586359"/>
                        </a:lnTo>
                        <a:cubicBezTo>
                          <a:pt x="665682" y="617606"/>
                          <a:pt x="691013" y="642938"/>
                          <a:pt x="722260" y="642938"/>
                        </a:cubicBezTo>
                        <a:cubicBezTo>
                          <a:pt x="753508" y="642938"/>
                          <a:pt x="778839" y="617606"/>
                          <a:pt x="778839" y="586359"/>
                        </a:cubicBezTo>
                        <a:lnTo>
                          <a:pt x="778839" y="191441"/>
                        </a:lnTo>
                        <a:cubicBezTo>
                          <a:pt x="778370" y="92909"/>
                          <a:pt x="703244" y="10798"/>
                          <a:pt x="605143" y="1594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70" name="Graphic 36">
                  <a:extLst>
                    <a:ext uri="{FF2B5EF4-FFF2-40B4-BE49-F238E27FC236}">
                      <a16:creationId xmlns:a16="http://schemas.microsoft.com/office/drawing/2014/main" id="{284FFF70-5DF7-6862-C22D-A48E4BE1F959}"/>
                    </a:ext>
                  </a:extLst>
                </p:cNvPr>
                <p:cNvGrpSpPr/>
                <p:nvPr/>
              </p:nvGrpSpPr>
              <p:grpSpPr>
                <a:xfrm>
                  <a:off x="3291268" y="3058890"/>
                  <a:ext cx="503291" cy="933185"/>
                  <a:chOff x="3291268" y="3058890"/>
                  <a:chExt cx="503291" cy="933185"/>
                </a:xfrm>
                <a:solidFill>
                  <a:srgbClr val="FFFFFF"/>
                </a:solidFill>
              </p:grpSpPr>
              <p:sp>
                <p:nvSpPr>
                  <p:cNvPr id="271" name="Freeform: Shape 65">
                    <a:extLst>
                      <a:ext uri="{FF2B5EF4-FFF2-40B4-BE49-F238E27FC236}">
                        <a16:creationId xmlns:a16="http://schemas.microsoft.com/office/drawing/2014/main" id="{11AA39B5-730F-CDEA-617A-9383AC01434D}"/>
                      </a:ext>
                    </a:extLst>
                  </p:cNvPr>
                  <p:cNvSpPr/>
                  <p:nvPr/>
                </p:nvSpPr>
                <p:spPr>
                  <a:xfrm>
                    <a:off x="3291268" y="3205681"/>
                    <a:ext cx="503291" cy="786394"/>
                  </a:xfrm>
                  <a:custGeom>
                    <a:avLst/>
                    <a:gdLst>
                      <a:gd name="connsiteX0" fmla="*/ 386585 w 503291"/>
                      <a:gd name="connsiteY0" fmla="*/ 263146 h 786394"/>
                      <a:gd name="connsiteX1" fmla="*/ 490741 w 503291"/>
                      <a:gd name="connsiteY1" fmla="*/ 74123 h 786394"/>
                      <a:gd name="connsiteX2" fmla="*/ 503292 w 503291"/>
                      <a:gd name="connsiteY2" fmla="*/ 40484 h 786394"/>
                      <a:gd name="connsiteX3" fmla="*/ 461485 w 503291"/>
                      <a:gd name="connsiteY3" fmla="*/ 5 h 786394"/>
                      <a:gd name="connsiteX4" fmla="*/ 427579 w 503291"/>
                      <a:gd name="connsiteY4" fmla="*/ 18830 h 786394"/>
                      <a:gd name="connsiteX5" fmla="*/ 427116 w 503291"/>
                      <a:gd name="connsiteY5" fmla="*/ 18830 h 786394"/>
                      <a:gd name="connsiteX6" fmla="*/ 354130 w 503291"/>
                      <a:gd name="connsiteY6" fmla="*/ 131987 h 786394"/>
                      <a:gd name="connsiteX7" fmla="*/ 319463 w 503291"/>
                      <a:gd name="connsiteY7" fmla="*/ 148138 h 786394"/>
                      <a:gd name="connsiteX8" fmla="*/ 183469 w 503291"/>
                      <a:gd name="connsiteY8" fmla="*/ 148138 h 786394"/>
                      <a:gd name="connsiteX9" fmla="*/ 148801 w 503291"/>
                      <a:gd name="connsiteY9" fmla="*/ 131987 h 786394"/>
                      <a:gd name="connsiteX10" fmla="*/ 75815 w 503291"/>
                      <a:gd name="connsiteY10" fmla="*/ 18830 h 786394"/>
                      <a:gd name="connsiteX11" fmla="*/ 75455 w 503291"/>
                      <a:gd name="connsiteY11" fmla="*/ 19139 h 786394"/>
                      <a:gd name="connsiteX12" fmla="*/ 18441 w 503291"/>
                      <a:gd name="connsiteY12" fmla="*/ 7492 h 786394"/>
                      <a:gd name="connsiteX13" fmla="*/ 0 w 503291"/>
                      <a:gd name="connsiteY13" fmla="*/ 40433 h 786394"/>
                      <a:gd name="connsiteX14" fmla="*/ 4012 w 503291"/>
                      <a:gd name="connsiteY14" fmla="*/ 58383 h 786394"/>
                      <a:gd name="connsiteX15" fmla="*/ 116912 w 503291"/>
                      <a:gd name="connsiteY15" fmla="*/ 263146 h 786394"/>
                      <a:gd name="connsiteX16" fmla="*/ 123547 w 503291"/>
                      <a:gd name="connsiteY16" fmla="*/ 290150 h 786394"/>
                      <a:gd name="connsiteX17" fmla="*/ 123547 w 503291"/>
                      <a:gd name="connsiteY17" fmla="*/ 330475 h 786394"/>
                      <a:gd name="connsiteX18" fmla="*/ 64294 w 503291"/>
                      <a:gd name="connsiteY18" fmla="*/ 549073 h 786394"/>
                      <a:gd name="connsiteX19" fmla="*/ 123444 w 503291"/>
                      <a:gd name="connsiteY19" fmla="*/ 549073 h 786394"/>
                      <a:gd name="connsiteX20" fmla="*/ 123444 w 503291"/>
                      <a:gd name="connsiteY20" fmla="*/ 729096 h 786394"/>
                      <a:gd name="connsiteX21" fmla="*/ 124215 w 503291"/>
                      <a:gd name="connsiteY21" fmla="*/ 729096 h 786394"/>
                      <a:gd name="connsiteX22" fmla="*/ 180485 w 503291"/>
                      <a:gd name="connsiteY22" fmla="*/ 784800 h 786394"/>
                      <a:gd name="connsiteX23" fmla="*/ 236601 w 503291"/>
                      <a:gd name="connsiteY23" fmla="*/ 729816 h 786394"/>
                      <a:gd name="connsiteX24" fmla="*/ 236601 w 503291"/>
                      <a:gd name="connsiteY24" fmla="*/ 556326 h 786394"/>
                      <a:gd name="connsiteX25" fmla="*/ 234646 w 503291"/>
                      <a:gd name="connsiteY25" fmla="*/ 549073 h 786394"/>
                      <a:gd name="connsiteX26" fmla="*/ 268079 w 503291"/>
                      <a:gd name="connsiteY26" fmla="*/ 549073 h 786394"/>
                      <a:gd name="connsiteX27" fmla="*/ 267462 w 503291"/>
                      <a:gd name="connsiteY27" fmla="*/ 556326 h 786394"/>
                      <a:gd name="connsiteX28" fmla="*/ 267462 w 503291"/>
                      <a:gd name="connsiteY28" fmla="*/ 729816 h 786394"/>
                      <a:gd name="connsiteX29" fmla="*/ 324041 w 503291"/>
                      <a:gd name="connsiteY29" fmla="*/ 786395 h 786394"/>
                      <a:gd name="connsiteX30" fmla="*/ 380619 w 503291"/>
                      <a:gd name="connsiteY30" fmla="*/ 729816 h 786394"/>
                      <a:gd name="connsiteX31" fmla="*/ 380619 w 503291"/>
                      <a:gd name="connsiteY31" fmla="*/ 549073 h 786394"/>
                      <a:gd name="connsiteX32" fmla="*/ 438689 w 503291"/>
                      <a:gd name="connsiteY32" fmla="*/ 549073 h 786394"/>
                      <a:gd name="connsiteX33" fmla="*/ 380619 w 503291"/>
                      <a:gd name="connsiteY33" fmla="*/ 329189 h 786394"/>
                      <a:gd name="connsiteX34" fmla="*/ 380619 w 503291"/>
                      <a:gd name="connsiteY34" fmla="*/ 290150 h 786394"/>
                      <a:gd name="connsiteX35" fmla="*/ 386585 w 503291"/>
                      <a:gd name="connsiteY35" fmla="*/ 263146 h 78639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503291" h="786394">
                        <a:moveTo>
                          <a:pt x="386585" y="263146"/>
                        </a:moveTo>
                        <a:lnTo>
                          <a:pt x="490741" y="74123"/>
                        </a:lnTo>
                        <a:cubicBezTo>
                          <a:pt x="490741" y="74123"/>
                          <a:pt x="503292" y="46965"/>
                          <a:pt x="503292" y="40484"/>
                        </a:cubicBezTo>
                        <a:cubicBezTo>
                          <a:pt x="502925" y="17762"/>
                          <a:pt x="484207" y="-361"/>
                          <a:pt x="461485" y="5"/>
                        </a:cubicBezTo>
                        <a:cubicBezTo>
                          <a:pt x="447749" y="227"/>
                          <a:pt x="435030" y="7289"/>
                          <a:pt x="427579" y="18830"/>
                        </a:cubicBezTo>
                        <a:lnTo>
                          <a:pt x="427116" y="18830"/>
                        </a:lnTo>
                        <a:cubicBezTo>
                          <a:pt x="423824" y="21659"/>
                          <a:pt x="371412" y="114653"/>
                          <a:pt x="354130" y="131987"/>
                        </a:cubicBezTo>
                        <a:cubicBezTo>
                          <a:pt x="335871" y="150452"/>
                          <a:pt x="319463" y="148138"/>
                          <a:pt x="319463" y="148138"/>
                        </a:cubicBezTo>
                        <a:lnTo>
                          <a:pt x="183469" y="148138"/>
                        </a:lnTo>
                        <a:cubicBezTo>
                          <a:pt x="183469" y="148138"/>
                          <a:pt x="167009" y="150452"/>
                          <a:pt x="148801" y="131987"/>
                        </a:cubicBezTo>
                        <a:cubicBezTo>
                          <a:pt x="131314" y="114705"/>
                          <a:pt x="79159" y="21556"/>
                          <a:pt x="75815" y="18830"/>
                        </a:cubicBezTo>
                        <a:lnTo>
                          <a:pt x="75455" y="19139"/>
                        </a:lnTo>
                        <a:cubicBezTo>
                          <a:pt x="62927" y="178"/>
                          <a:pt x="37401" y="-5036"/>
                          <a:pt x="18441" y="7492"/>
                        </a:cubicBezTo>
                        <a:cubicBezTo>
                          <a:pt x="7322" y="14838"/>
                          <a:pt x="450" y="27114"/>
                          <a:pt x="0" y="40433"/>
                        </a:cubicBezTo>
                        <a:cubicBezTo>
                          <a:pt x="587" y="46560"/>
                          <a:pt x="1934" y="52590"/>
                          <a:pt x="4012" y="58383"/>
                        </a:cubicBezTo>
                        <a:lnTo>
                          <a:pt x="116912" y="263146"/>
                        </a:lnTo>
                        <a:cubicBezTo>
                          <a:pt x="120783" y="271657"/>
                          <a:pt x="123033" y="280814"/>
                          <a:pt x="123547" y="290150"/>
                        </a:cubicBezTo>
                        <a:lnTo>
                          <a:pt x="123547" y="330475"/>
                        </a:lnTo>
                        <a:lnTo>
                          <a:pt x="64294" y="549073"/>
                        </a:lnTo>
                        <a:lnTo>
                          <a:pt x="123444" y="549073"/>
                        </a:lnTo>
                        <a:lnTo>
                          <a:pt x="123444" y="729096"/>
                        </a:lnTo>
                        <a:lnTo>
                          <a:pt x="124215" y="729096"/>
                        </a:lnTo>
                        <a:cubicBezTo>
                          <a:pt x="124526" y="759952"/>
                          <a:pt x="149628" y="784802"/>
                          <a:pt x="180485" y="784800"/>
                        </a:cubicBezTo>
                        <a:cubicBezTo>
                          <a:pt x="211154" y="785086"/>
                          <a:pt x="236262" y="760484"/>
                          <a:pt x="236601" y="729816"/>
                        </a:cubicBezTo>
                        <a:lnTo>
                          <a:pt x="236601" y="556326"/>
                        </a:lnTo>
                        <a:cubicBezTo>
                          <a:pt x="234954" y="554293"/>
                          <a:pt x="234244" y="551658"/>
                          <a:pt x="234646" y="549073"/>
                        </a:cubicBezTo>
                        <a:lnTo>
                          <a:pt x="268079" y="549073"/>
                        </a:lnTo>
                        <a:cubicBezTo>
                          <a:pt x="268386" y="551507"/>
                          <a:pt x="268176" y="553979"/>
                          <a:pt x="267462" y="556326"/>
                        </a:cubicBezTo>
                        <a:lnTo>
                          <a:pt x="267462" y="729816"/>
                        </a:lnTo>
                        <a:cubicBezTo>
                          <a:pt x="267462" y="761064"/>
                          <a:pt x="292793" y="786395"/>
                          <a:pt x="324041" y="786395"/>
                        </a:cubicBezTo>
                        <a:cubicBezTo>
                          <a:pt x="355288" y="786395"/>
                          <a:pt x="380619" y="761064"/>
                          <a:pt x="380619" y="729816"/>
                        </a:cubicBezTo>
                        <a:lnTo>
                          <a:pt x="380619" y="549073"/>
                        </a:lnTo>
                        <a:lnTo>
                          <a:pt x="438689" y="549073"/>
                        </a:lnTo>
                        <a:lnTo>
                          <a:pt x="380619" y="329189"/>
                        </a:lnTo>
                        <a:lnTo>
                          <a:pt x="380619" y="290150"/>
                        </a:lnTo>
                        <a:cubicBezTo>
                          <a:pt x="381062" y="280875"/>
                          <a:pt x="383080" y="271744"/>
                          <a:pt x="386585" y="2631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72" name="Freeform: Shape 66">
                    <a:extLst>
                      <a:ext uri="{FF2B5EF4-FFF2-40B4-BE49-F238E27FC236}">
                        <a16:creationId xmlns:a16="http://schemas.microsoft.com/office/drawing/2014/main" id="{4CE5BFD6-EA1B-AA2B-93B2-52FD533F4006}"/>
                      </a:ext>
                    </a:extLst>
                  </p:cNvPr>
                  <p:cNvSpPr/>
                  <p:nvPr/>
                </p:nvSpPr>
                <p:spPr>
                  <a:xfrm>
                    <a:off x="3430502" y="3058890"/>
                    <a:ext cx="224462" cy="224462"/>
                  </a:xfrm>
                  <a:custGeom>
                    <a:avLst/>
                    <a:gdLst>
                      <a:gd name="connsiteX0" fmla="*/ 112180 w 224462"/>
                      <a:gd name="connsiteY0" fmla="*/ 224462 h 224462"/>
                      <a:gd name="connsiteX1" fmla="*/ 224462 w 224462"/>
                      <a:gd name="connsiteY1" fmla="*/ 112283 h 224462"/>
                      <a:gd name="connsiteX2" fmla="*/ 112283 w 224462"/>
                      <a:gd name="connsiteY2" fmla="*/ 0 h 224462"/>
                      <a:gd name="connsiteX3" fmla="*/ 0 w 224462"/>
                      <a:gd name="connsiteY3" fmla="*/ 112128 h 224462"/>
                      <a:gd name="connsiteX4" fmla="*/ 111922 w 224462"/>
                      <a:gd name="connsiteY4" fmla="*/ 224462 h 224462"/>
                      <a:gd name="connsiteX5" fmla="*/ 112180 w 224462"/>
                      <a:gd name="connsiteY5" fmla="*/ 224462 h 22446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24462" h="224462">
                        <a:moveTo>
                          <a:pt x="112180" y="224462"/>
                        </a:moveTo>
                        <a:cubicBezTo>
                          <a:pt x="174163" y="224491"/>
                          <a:pt x="224434" y="174266"/>
                          <a:pt x="224462" y="112283"/>
                        </a:cubicBezTo>
                        <a:cubicBezTo>
                          <a:pt x="224491" y="50299"/>
                          <a:pt x="174266" y="29"/>
                          <a:pt x="112283" y="0"/>
                        </a:cubicBezTo>
                        <a:cubicBezTo>
                          <a:pt x="50319" y="-28"/>
                          <a:pt x="57" y="50165"/>
                          <a:pt x="0" y="112128"/>
                        </a:cubicBezTo>
                        <a:cubicBezTo>
                          <a:pt x="-113" y="174055"/>
                          <a:pt x="49996" y="224348"/>
                          <a:pt x="111922" y="224462"/>
                        </a:cubicBezTo>
                        <a:cubicBezTo>
                          <a:pt x="112008" y="224462"/>
                          <a:pt x="112094" y="224462"/>
                          <a:pt x="112180" y="22446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144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95A045B8-EF29-C487-06E3-246283FFC73C}"/>
                </a:ext>
              </a:extLst>
            </p:cNvPr>
            <p:cNvGrpSpPr/>
            <p:nvPr userDrawn="1"/>
          </p:nvGrpSpPr>
          <p:grpSpPr>
            <a:xfrm>
              <a:off x="5319719" y="0"/>
              <a:ext cx="205740" cy="205740"/>
              <a:chOff x="5319719" y="0"/>
              <a:chExt cx="205740" cy="205740"/>
            </a:xfrm>
          </p:grpSpPr>
          <p:sp>
            <p:nvSpPr>
              <p:cNvPr id="257" name="Rectangle 256">
                <a:extLst>
                  <a:ext uri="{FF2B5EF4-FFF2-40B4-BE49-F238E27FC236}">
                    <a16:creationId xmlns:a16="http://schemas.microsoft.com/office/drawing/2014/main" id="{390A0E6D-64F9-CF66-1D93-ABFF24218142}"/>
                  </a:ext>
                </a:extLst>
              </p:cNvPr>
              <p:cNvSpPr/>
              <p:nvPr userDrawn="1"/>
            </p:nvSpPr>
            <p:spPr bwMode="auto">
              <a:xfrm>
                <a:off x="5319719" y="0"/>
                <a:ext cx="205740" cy="205740"/>
              </a:xfrm>
              <a:prstGeom prst="rect">
                <a:avLst/>
              </a:prstGeom>
              <a:solidFill>
                <a:srgbClr val="DDA63A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258" name="Graphic 69">
                <a:extLst>
                  <a:ext uri="{FF2B5EF4-FFF2-40B4-BE49-F238E27FC236}">
                    <a16:creationId xmlns:a16="http://schemas.microsoft.com/office/drawing/2014/main" id="{C4C55013-7B71-C1FA-8B5F-6A8C325A7B78}"/>
                  </a:ext>
                </a:extLst>
              </p:cNvPr>
              <p:cNvGrpSpPr/>
              <p:nvPr/>
            </p:nvGrpSpPr>
            <p:grpSpPr>
              <a:xfrm>
                <a:off x="5369138" y="57325"/>
                <a:ext cx="106902" cy="91090"/>
                <a:chOff x="3185569" y="2115774"/>
                <a:chExt cx="2773066" cy="2362927"/>
              </a:xfrm>
              <a:solidFill>
                <a:srgbClr val="FFFFFF"/>
              </a:solidFill>
            </p:grpSpPr>
            <p:sp>
              <p:nvSpPr>
                <p:cNvPr id="259" name="Freeform: Shape 74">
                  <a:extLst>
                    <a:ext uri="{FF2B5EF4-FFF2-40B4-BE49-F238E27FC236}">
                      <a16:creationId xmlns:a16="http://schemas.microsoft.com/office/drawing/2014/main" id="{E905368F-8DA4-F3EB-F415-D5954CE49186}"/>
                    </a:ext>
                  </a:extLst>
                </p:cNvPr>
                <p:cNvSpPr/>
                <p:nvPr/>
              </p:nvSpPr>
              <p:spPr>
                <a:xfrm>
                  <a:off x="3185569" y="3305110"/>
                  <a:ext cx="2773066" cy="1173592"/>
                </a:xfrm>
                <a:custGeom>
                  <a:avLst/>
                  <a:gdLst>
                    <a:gd name="connsiteX0" fmla="*/ 939563 w 2773066"/>
                    <a:gd name="connsiteY0" fmla="*/ 1065425 h 1173592"/>
                    <a:gd name="connsiteX1" fmla="*/ 939563 w 2773066"/>
                    <a:gd name="connsiteY1" fmla="*/ 1137794 h 1173592"/>
                    <a:gd name="connsiteX2" fmla="*/ 939306 w 2773066"/>
                    <a:gd name="connsiteY2" fmla="*/ 1139388 h 1173592"/>
                    <a:gd name="connsiteX3" fmla="*/ 939563 w 2773066"/>
                    <a:gd name="connsiteY3" fmla="*/ 1141086 h 1173592"/>
                    <a:gd name="connsiteX4" fmla="*/ 972893 w 2773066"/>
                    <a:gd name="connsiteY4" fmla="*/ 1173593 h 1173592"/>
                    <a:gd name="connsiteX5" fmla="*/ 973562 w 2773066"/>
                    <a:gd name="connsiteY5" fmla="*/ 1173593 h 1173592"/>
                    <a:gd name="connsiteX6" fmla="*/ 974385 w 2773066"/>
                    <a:gd name="connsiteY6" fmla="*/ 1173593 h 1173592"/>
                    <a:gd name="connsiteX7" fmla="*/ 1823062 w 2773066"/>
                    <a:gd name="connsiteY7" fmla="*/ 1173593 h 1173592"/>
                    <a:gd name="connsiteX8" fmla="*/ 1823782 w 2773066"/>
                    <a:gd name="connsiteY8" fmla="*/ 1173593 h 1173592"/>
                    <a:gd name="connsiteX9" fmla="*/ 1824554 w 2773066"/>
                    <a:gd name="connsiteY9" fmla="*/ 1173593 h 1173592"/>
                    <a:gd name="connsiteX10" fmla="*/ 1857987 w 2773066"/>
                    <a:gd name="connsiteY10" fmla="*/ 1139646 h 1173592"/>
                    <a:gd name="connsiteX11" fmla="*/ 1857987 w 2773066"/>
                    <a:gd name="connsiteY11" fmla="*/ 1139646 h 1173592"/>
                    <a:gd name="connsiteX12" fmla="*/ 1857987 w 2773066"/>
                    <a:gd name="connsiteY12" fmla="*/ 1139388 h 1173592"/>
                    <a:gd name="connsiteX13" fmla="*/ 1857987 w 2773066"/>
                    <a:gd name="connsiteY13" fmla="*/ 1057298 h 1173592"/>
                    <a:gd name="connsiteX14" fmla="*/ 2772141 w 2773066"/>
                    <a:gd name="connsiteY14" fmla="*/ 41868 h 1173592"/>
                    <a:gd name="connsiteX15" fmla="*/ 2772604 w 2773066"/>
                    <a:gd name="connsiteY15" fmla="*/ 39039 h 1173592"/>
                    <a:gd name="connsiteX16" fmla="*/ 2773067 w 2773066"/>
                    <a:gd name="connsiteY16" fmla="*/ 34307 h 1173592"/>
                    <a:gd name="connsiteX17" fmla="*/ 2738863 w 2773066"/>
                    <a:gd name="connsiteY17" fmla="*/ 0 h 1173592"/>
                    <a:gd name="connsiteX18" fmla="*/ 2738760 w 2773066"/>
                    <a:gd name="connsiteY18" fmla="*/ 0 h 1173592"/>
                    <a:gd name="connsiteX19" fmla="*/ 34410 w 2773066"/>
                    <a:gd name="connsiteY19" fmla="*/ 0 h 1173592"/>
                    <a:gd name="connsiteX20" fmla="*/ 0 w 2773066"/>
                    <a:gd name="connsiteY20" fmla="*/ 34204 h 1173592"/>
                    <a:gd name="connsiteX21" fmla="*/ 0 w 2773066"/>
                    <a:gd name="connsiteY21" fmla="*/ 34307 h 1173592"/>
                    <a:gd name="connsiteX22" fmla="*/ 1800 w 2773066"/>
                    <a:gd name="connsiteY22" fmla="*/ 49738 h 1173592"/>
                    <a:gd name="connsiteX23" fmla="*/ 939563 w 2773066"/>
                    <a:gd name="connsiteY23" fmla="*/ 1065425 h 1173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2773066" h="1173592">
                      <a:moveTo>
                        <a:pt x="939563" y="1065425"/>
                      </a:moveTo>
                      <a:lnTo>
                        <a:pt x="939563" y="1137794"/>
                      </a:lnTo>
                      <a:cubicBezTo>
                        <a:pt x="939423" y="1138315"/>
                        <a:pt x="939337" y="1138849"/>
                        <a:pt x="939306" y="1139388"/>
                      </a:cubicBezTo>
                      <a:cubicBezTo>
                        <a:pt x="939334" y="1139961"/>
                        <a:pt x="939420" y="1140530"/>
                        <a:pt x="939563" y="1141086"/>
                      </a:cubicBezTo>
                      <a:cubicBezTo>
                        <a:pt x="940323" y="1159033"/>
                        <a:pt x="954932" y="1173282"/>
                        <a:pt x="972893" y="1173593"/>
                      </a:cubicBezTo>
                      <a:cubicBezTo>
                        <a:pt x="972893" y="1173593"/>
                        <a:pt x="973305" y="1173593"/>
                        <a:pt x="973562" y="1173593"/>
                      </a:cubicBezTo>
                      <a:lnTo>
                        <a:pt x="974385" y="1173593"/>
                      </a:lnTo>
                      <a:lnTo>
                        <a:pt x="1823062" y="1173593"/>
                      </a:lnTo>
                      <a:cubicBezTo>
                        <a:pt x="1823062" y="1173593"/>
                        <a:pt x="1823525" y="1173593"/>
                        <a:pt x="1823782" y="1173593"/>
                      </a:cubicBezTo>
                      <a:lnTo>
                        <a:pt x="1824554" y="1173593"/>
                      </a:lnTo>
                      <a:cubicBezTo>
                        <a:pt x="1843066" y="1173230"/>
                        <a:pt x="1857906" y="1158161"/>
                        <a:pt x="1857987" y="1139646"/>
                      </a:cubicBezTo>
                      <a:cubicBezTo>
                        <a:pt x="1857987" y="1139646"/>
                        <a:pt x="1857987" y="1139646"/>
                        <a:pt x="1857987" y="1139646"/>
                      </a:cubicBezTo>
                      <a:cubicBezTo>
                        <a:pt x="1857955" y="1139563"/>
                        <a:pt x="1857955" y="1139471"/>
                        <a:pt x="1857987" y="1139388"/>
                      </a:cubicBezTo>
                      <a:lnTo>
                        <a:pt x="1857987" y="1057298"/>
                      </a:lnTo>
                      <a:cubicBezTo>
                        <a:pt x="2335612" y="900730"/>
                        <a:pt x="2693445" y="513630"/>
                        <a:pt x="2772141" y="41868"/>
                      </a:cubicBezTo>
                      <a:cubicBezTo>
                        <a:pt x="2772141" y="40840"/>
                        <a:pt x="2772449" y="39914"/>
                        <a:pt x="2772604" y="39039"/>
                      </a:cubicBezTo>
                      <a:cubicBezTo>
                        <a:pt x="2772883" y="37476"/>
                        <a:pt x="2773037" y="35894"/>
                        <a:pt x="2773067" y="34307"/>
                      </a:cubicBezTo>
                      <a:cubicBezTo>
                        <a:pt x="2773095" y="15388"/>
                        <a:pt x="2757781" y="28"/>
                        <a:pt x="2738863" y="0"/>
                      </a:cubicBezTo>
                      <a:cubicBezTo>
                        <a:pt x="2738829" y="0"/>
                        <a:pt x="2738794" y="0"/>
                        <a:pt x="2738760" y="0"/>
                      </a:cubicBezTo>
                      <a:lnTo>
                        <a:pt x="34410" y="0"/>
                      </a:lnTo>
                      <a:cubicBezTo>
                        <a:pt x="15463" y="-57"/>
                        <a:pt x="57" y="15257"/>
                        <a:pt x="0" y="34204"/>
                      </a:cubicBezTo>
                      <a:cubicBezTo>
                        <a:pt x="0" y="34238"/>
                        <a:pt x="0" y="34273"/>
                        <a:pt x="0" y="34307"/>
                      </a:cubicBezTo>
                      <a:lnTo>
                        <a:pt x="1800" y="49738"/>
                      </a:lnTo>
                      <a:cubicBezTo>
                        <a:pt x="84456" y="525975"/>
                        <a:pt x="452062" y="915235"/>
                        <a:pt x="939563" y="1065425"/>
                      </a:cubicBezTo>
                    </a:path>
                  </a:pathLst>
                </a:custGeom>
                <a:solidFill>
                  <a:srgbClr val="FFFFFF"/>
                </a:solidFill>
                <a:ln w="51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0" name="Freeform: Shape 75">
                  <a:extLst>
                    <a:ext uri="{FF2B5EF4-FFF2-40B4-BE49-F238E27FC236}">
                      <a16:creationId xmlns:a16="http://schemas.microsoft.com/office/drawing/2014/main" id="{05EE3D7C-0773-6C03-3134-4F147F9BF2B2}"/>
                    </a:ext>
                  </a:extLst>
                </p:cNvPr>
                <p:cNvSpPr/>
                <p:nvPr/>
              </p:nvSpPr>
              <p:spPr>
                <a:xfrm>
                  <a:off x="4920553" y="2115809"/>
                  <a:ext cx="403028" cy="1077223"/>
                </a:xfrm>
                <a:custGeom>
                  <a:avLst/>
                  <a:gdLst>
                    <a:gd name="connsiteX0" fmla="*/ 122025 w 403028"/>
                    <a:gd name="connsiteY0" fmla="*/ 35202 h 1077223"/>
                    <a:gd name="connsiteX1" fmla="*/ 127837 w 403028"/>
                    <a:gd name="connsiteY1" fmla="*/ 731323 h 1077223"/>
                    <a:gd name="connsiteX2" fmla="*/ 207973 w 403028"/>
                    <a:gd name="connsiteY2" fmla="*/ 1077224 h 1077223"/>
                    <a:gd name="connsiteX3" fmla="*/ 386453 w 403028"/>
                    <a:gd name="connsiteY3" fmla="*/ 1077224 h 1077223"/>
                    <a:gd name="connsiteX4" fmla="*/ 263009 w 403028"/>
                    <a:gd name="connsiteY4" fmla="*/ 642084 h 1077223"/>
                    <a:gd name="connsiteX5" fmla="*/ 268769 w 403028"/>
                    <a:gd name="connsiteY5" fmla="*/ 110349 h 1077223"/>
                    <a:gd name="connsiteX6" fmla="*/ 239811 w 403028"/>
                    <a:gd name="connsiteY6" fmla="*/ 10462 h 1077223"/>
                    <a:gd name="connsiteX7" fmla="*/ 122282 w 403028"/>
                    <a:gd name="connsiteY7" fmla="*/ 35202 h 1077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3028" h="1077223">
                      <a:moveTo>
                        <a:pt x="122025" y="35202"/>
                      </a:moveTo>
                      <a:cubicBezTo>
                        <a:pt x="110864" y="51044"/>
                        <a:pt x="-150580" y="427188"/>
                        <a:pt x="127837" y="731323"/>
                      </a:cubicBezTo>
                      <a:cubicBezTo>
                        <a:pt x="255448" y="870918"/>
                        <a:pt x="244389" y="994053"/>
                        <a:pt x="207973" y="1077224"/>
                      </a:cubicBezTo>
                      <a:lnTo>
                        <a:pt x="386453" y="1077224"/>
                      </a:lnTo>
                      <a:cubicBezTo>
                        <a:pt x="422457" y="954448"/>
                        <a:pt x="407644" y="800401"/>
                        <a:pt x="263009" y="642084"/>
                      </a:cubicBezTo>
                      <a:cubicBezTo>
                        <a:pt x="57989" y="417930"/>
                        <a:pt x="265632" y="115029"/>
                        <a:pt x="268769" y="110349"/>
                      </a:cubicBezTo>
                      <a:cubicBezTo>
                        <a:pt x="293252" y="75784"/>
                        <a:pt x="280136" y="31242"/>
                        <a:pt x="239811" y="10462"/>
                      </a:cubicBezTo>
                      <a:cubicBezTo>
                        <a:pt x="199486" y="-10318"/>
                        <a:pt x="146868" y="844"/>
                        <a:pt x="122282" y="35202"/>
                      </a:cubicBezTo>
                    </a:path>
                  </a:pathLst>
                </a:custGeom>
                <a:solidFill>
                  <a:srgbClr val="FFFFFF"/>
                </a:solidFill>
                <a:ln w="51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1" name="Freeform: Shape 76">
                  <a:extLst>
                    <a:ext uri="{FF2B5EF4-FFF2-40B4-BE49-F238E27FC236}">
                      <a16:creationId xmlns:a16="http://schemas.microsoft.com/office/drawing/2014/main" id="{1E1C8E66-F3EA-C7EC-FFB3-9E977F7DDE15}"/>
                    </a:ext>
                  </a:extLst>
                </p:cNvPr>
                <p:cNvSpPr/>
                <p:nvPr/>
              </p:nvSpPr>
              <p:spPr>
                <a:xfrm>
                  <a:off x="4382582" y="2115774"/>
                  <a:ext cx="403075" cy="1077258"/>
                </a:xfrm>
                <a:custGeom>
                  <a:avLst/>
                  <a:gdLst>
                    <a:gd name="connsiteX0" fmla="*/ 207985 w 403075"/>
                    <a:gd name="connsiteY0" fmla="*/ 1077258 h 1077258"/>
                    <a:gd name="connsiteX1" fmla="*/ 386516 w 403075"/>
                    <a:gd name="connsiteY1" fmla="*/ 1077258 h 1077258"/>
                    <a:gd name="connsiteX2" fmla="*/ 262763 w 403075"/>
                    <a:gd name="connsiteY2" fmla="*/ 642118 h 1077258"/>
                    <a:gd name="connsiteX3" fmla="*/ 268421 w 403075"/>
                    <a:gd name="connsiteY3" fmla="*/ 110229 h 1077258"/>
                    <a:gd name="connsiteX4" fmla="*/ 239412 w 403075"/>
                    <a:gd name="connsiteY4" fmla="*/ 10497 h 1077258"/>
                    <a:gd name="connsiteX5" fmla="*/ 122037 w 403075"/>
                    <a:gd name="connsiteY5" fmla="*/ 35237 h 1077258"/>
                    <a:gd name="connsiteX6" fmla="*/ 127849 w 403075"/>
                    <a:gd name="connsiteY6" fmla="*/ 731358 h 1077258"/>
                    <a:gd name="connsiteX7" fmla="*/ 207985 w 403075"/>
                    <a:gd name="connsiteY7" fmla="*/ 1077258 h 10772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3075" h="1077258">
                      <a:moveTo>
                        <a:pt x="207985" y="1077258"/>
                      </a:moveTo>
                      <a:lnTo>
                        <a:pt x="386516" y="1077258"/>
                      </a:lnTo>
                      <a:cubicBezTo>
                        <a:pt x="422521" y="954432"/>
                        <a:pt x="407656" y="800435"/>
                        <a:pt x="262763" y="642118"/>
                      </a:cubicBezTo>
                      <a:cubicBezTo>
                        <a:pt x="57641" y="417965"/>
                        <a:pt x="265129" y="115167"/>
                        <a:pt x="268421" y="110229"/>
                      </a:cubicBezTo>
                      <a:cubicBezTo>
                        <a:pt x="292750" y="75819"/>
                        <a:pt x="279891" y="31328"/>
                        <a:pt x="239412" y="10497"/>
                      </a:cubicBezTo>
                      <a:cubicBezTo>
                        <a:pt x="198933" y="-10335"/>
                        <a:pt x="146520" y="827"/>
                        <a:pt x="122037" y="35237"/>
                      </a:cubicBezTo>
                      <a:cubicBezTo>
                        <a:pt x="110824" y="51027"/>
                        <a:pt x="-150568" y="427223"/>
                        <a:pt x="127849" y="731358"/>
                      </a:cubicBezTo>
                      <a:cubicBezTo>
                        <a:pt x="255460" y="870953"/>
                        <a:pt x="244298" y="994140"/>
                        <a:pt x="207985" y="1077258"/>
                      </a:cubicBezTo>
                    </a:path>
                  </a:pathLst>
                </a:custGeom>
                <a:solidFill>
                  <a:srgbClr val="FFFFFF"/>
                </a:solidFill>
                <a:ln w="51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62" name="Freeform: Shape 77">
                  <a:extLst>
                    <a:ext uri="{FF2B5EF4-FFF2-40B4-BE49-F238E27FC236}">
                      <a16:creationId xmlns:a16="http://schemas.microsoft.com/office/drawing/2014/main" id="{BC602BA2-B5CC-30C7-32EB-F3C4CEB11CDE}"/>
                    </a:ext>
                  </a:extLst>
                </p:cNvPr>
                <p:cNvSpPr/>
                <p:nvPr/>
              </p:nvSpPr>
              <p:spPr>
                <a:xfrm>
                  <a:off x="3844482" y="2115797"/>
                  <a:ext cx="403120" cy="1077235"/>
                </a:xfrm>
                <a:custGeom>
                  <a:avLst/>
                  <a:gdLst>
                    <a:gd name="connsiteX0" fmla="*/ 122076 w 403120"/>
                    <a:gd name="connsiteY0" fmla="*/ 35214 h 1077235"/>
                    <a:gd name="connsiteX1" fmla="*/ 127836 w 403120"/>
                    <a:gd name="connsiteY1" fmla="*/ 731335 h 1077235"/>
                    <a:gd name="connsiteX2" fmla="*/ 208075 w 403120"/>
                    <a:gd name="connsiteY2" fmla="*/ 1077236 h 1077235"/>
                    <a:gd name="connsiteX3" fmla="*/ 386554 w 403120"/>
                    <a:gd name="connsiteY3" fmla="*/ 1077236 h 1077235"/>
                    <a:gd name="connsiteX4" fmla="*/ 262699 w 403120"/>
                    <a:gd name="connsiteY4" fmla="*/ 642096 h 1077235"/>
                    <a:gd name="connsiteX5" fmla="*/ 268563 w 403120"/>
                    <a:gd name="connsiteY5" fmla="*/ 110258 h 1077235"/>
                    <a:gd name="connsiteX6" fmla="*/ 239399 w 403120"/>
                    <a:gd name="connsiteY6" fmla="*/ 10474 h 1077235"/>
                    <a:gd name="connsiteX7" fmla="*/ 122076 w 403120"/>
                    <a:gd name="connsiteY7" fmla="*/ 35214 h 10772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03120" h="1077235">
                      <a:moveTo>
                        <a:pt x="122076" y="35214"/>
                      </a:moveTo>
                      <a:cubicBezTo>
                        <a:pt x="110760" y="51056"/>
                        <a:pt x="-150530" y="427200"/>
                        <a:pt x="127836" y="731335"/>
                      </a:cubicBezTo>
                      <a:cubicBezTo>
                        <a:pt x="255498" y="870981"/>
                        <a:pt x="244440" y="994117"/>
                        <a:pt x="208075" y="1077236"/>
                      </a:cubicBezTo>
                      <a:lnTo>
                        <a:pt x="386554" y="1077236"/>
                      </a:lnTo>
                      <a:cubicBezTo>
                        <a:pt x="422559" y="954512"/>
                        <a:pt x="407746" y="800464"/>
                        <a:pt x="262699" y="642096"/>
                      </a:cubicBezTo>
                      <a:cubicBezTo>
                        <a:pt x="57628" y="417942"/>
                        <a:pt x="265271" y="115041"/>
                        <a:pt x="268563" y="110258"/>
                      </a:cubicBezTo>
                      <a:cubicBezTo>
                        <a:pt x="292789" y="75796"/>
                        <a:pt x="279878" y="31253"/>
                        <a:pt x="239399" y="10474"/>
                      </a:cubicBezTo>
                      <a:cubicBezTo>
                        <a:pt x="198920" y="-10306"/>
                        <a:pt x="146559" y="804"/>
                        <a:pt x="122076" y="35214"/>
                      </a:cubicBezTo>
                    </a:path>
                  </a:pathLst>
                </a:custGeom>
                <a:solidFill>
                  <a:srgbClr val="FFFFFF"/>
                </a:solidFill>
                <a:ln w="51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28D185A5-718A-E8EF-84DC-81C06EE3CF29}"/>
                </a:ext>
              </a:extLst>
            </p:cNvPr>
            <p:cNvGrpSpPr/>
            <p:nvPr userDrawn="1"/>
          </p:nvGrpSpPr>
          <p:grpSpPr>
            <a:xfrm>
              <a:off x="5545825" y="0"/>
              <a:ext cx="205740" cy="205740"/>
              <a:chOff x="5545825" y="0"/>
              <a:chExt cx="205740" cy="205740"/>
            </a:xfrm>
          </p:grpSpPr>
          <p:sp>
            <p:nvSpPr>
              <p:cNvPr id="253" name="Rectangle 252">
                <a:extLst>
                  <a:ext uri="{FF2B5EF4-FFF2-40B4-BE49-F238E27FC236}">
                    <a16:creationId xmlns:a16="http://schemas.microsoft.com/office/drawing/2014/main" id="{7130D6F9-FAF0-02E8-9B6E-E626F5F8BD54}"/>
                  </a:ext>
                </a:extLst>
              </p:cNvPr>
              <p:cNvSpPr/>
              <p:nvPr userDrawn="1"/>
            </p:nvSpPr>
            <p:spPr bwMode="auto">
              <a:xfrm>
                <a:off x="5545825" y="0"/>
                <a:ext cx="205740" cy="205740"/>
              </a:xfrm>
              <a:prstGeom prst="rect">
                <a:avLst/>
              </a:prstGeom>
              <a:solidFill>
                <a:srgbClr val="4C9F38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254" name="Graphic 91">
                <a:extLst>
                  <a:ext uri="{FF2B5EF4-FFF2-40B4-BE49-F238E27FC236}">
                    <a16:creationId xmlns:a16="http://schemas.microsoft.com/office/drawing/2014/main" id="{7951536C-949D-1731-2A7D-2A16214C543A}"/>
                  </a:ext>
                </a:extLst>
              </p:cNvPr>
              <p:cNvGrpSpPr/>
              <p:nvPr/>
            </p:nvGrpSpPr>
            <p:grpSpPr>
              <a:xfrm>
                <a:off x="5580965" y="55442"/>
                <a:ext cx="135460" cy="94856"/>
                <a:chOff x="516549" y="1895886"/>
                <a:chExt cx="857517" cy="600485"/>
              </a:xfrm>
              <a:solidFill>
                <a:srgbClr val="FFFFFF"/>
              </a:solidFill>
            </p:grpSpPr>
            <p:sp>
              <p:nvSpPr>
                <p:cNvPr id="255" name="Freeform: Shape 148">
                  <a:extLst>
                    <a:ext uri="{FF2B5EF4-FFF2-40B4-BE49-F238E27FC236}">
                      <a16:creationId xmlns:a16="http://schemas.microsoft.com/office/drawing/2014/main" id="{2B13BB18-06FB-2A79-F66E-A3FAEDA667C2}"/>
                    </a:ext>
                  </a:extLst>
                </p:cNvPr>
                <p:cNvSpPr/>
                <p:nvPr/>
              </p:nvSpPr>
              <p:spPr>
                <a:xfrm>
                  <a:off x="1157667" y="2148296"/>
                  <a:ext cx="216399" cy="201279"/>
                </a:xfrm>
                <a:custGeom>
                  <a:avLst/>
                  <a:gdLst>
                    <a:gd name="connsiteX0" fmla="*/ 216399 w 216399"/>
                    <a:gd name="connsiteY0" fmla="*/ 65314 h 201279"/>
                    <a:gd name="connsiteX1" fmla="*/ 158279 w 216399"/>
                    <a:gd name="connsiteY1" fmla="*/ 26 h 201279"/>
                    <a:gd name="connsiteX2" fmla="*/ 108187 w 216399"/>
                    <a:gd name="connsiteY2" fmla="*/ 30993 h 201279"/>
                    <a:gd name="connsiteX3" fmla="*/ 59541 w 216399"/>
                    <a:gd name="connsiteY3" fmla="*/ 0 h 201279"/>
                    <a:gd name="connsiteX4" fmla="*/ 0 w 216399"/>
                    <a:gd name="connsiteY4" fmla="*/ 65288 h 201279"/>
                    <a:gd name="connsiteX5" fmla="*/ 18575 w 216399"/>
                    <a:gd name="connsiteY5" fmla="*/ 111374 h 201279"/>
                    <a:gd name="connsiteX6" fmla="*/ 18575 w 216399"/>
                    <a:gd name="connsiteY6" fmla="*/ 111374 h 201279"/>
                    <a:gd name="connsiteX7" fmla="*/ 108315 w 216399"/>
                    <a:gd name="connsiteY7" fmla="*/ 201280 h 201279"/>
                    <a:gd name="connsiteX8" fmla="*/ 197926 w 216399"/>
                    <a:gd name="connsiteY8" fmla="*/ 111476 h 201279"/>
                    <a:gd name="connsiteX9" fmla="*/ 197849 w 216399"/>
                    <a:gd name="connsiteY9" fmla="*/ 111412 h 201279"/>
                    <a:gd name="connsiteX10" fmla="*/ 216399 w 216399"/>
                    <a:gd name="connsiteY10" fmla="*/ 65314 h 2012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16399" h="201279">
                      <a:moveTo>
                        <a:pt x="216399" y="65314"/>
                      </a:moveTo>
                      <a:cubicBezTo>
                        <a:pt x="216399" y="29290"/>
                        <a:pt x="193356" y="26"/>
                        <a:pt x="158279" y="26"/>
                      </a:cubicBezTo>
                      <a:cubicBezTo>
                        <a:pt x="140780" y="26"/>
                        <a:pt x="119657" y="19228"/>
                        <a:pt x="108187" y="30993"/>
                      </a:cubicBezTo>
                      <a:cubicBezTo>
                        <a:pt x="96665" y="19177"/>
                        <a:pt x="77002" y="0"/>
                        <a:pt x="59541" y="0"/>
                      </a:cubicBezTo>
                      <a:cubicBezTo>
                        <a:pt x="24541" y="0"/>
                        <a:pt x="0" y="29200"/>
                        <a:pt x="0" y="65288"/>
                      </a:cubicBezTo>
                      <a:cubicBezTo>
                        <a:pt x="-55" y="82485"/>
                        <a:pt x="6611" y="99022"/>
                        <a:pt x="18575" y="111374"/>
                      </a:cubicBezTo>
                      <a:lnTo>
                        <a:pt x="18575" y="111374"/>
                      </a:lnTo>
                      <a:lnTo>
                        <a:pt x="108315" y="201280"/>
                      </a:lnTo>
                      <a:lnTo>
                        <a:pt x="197926" y="111476"/>
                      </a:lnTo>
                      <a:lnTo>
                        <a:pt x="197849" y="111412"/>
                      </a:lnTo>
                      <a:cubicBezTo>
                        <a:pt x="209802" y="99050"/>
                        <a:pt x="216458" y="82510"/>
                        <a:pt x="216399" y="65314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6" name="Freeform: Shape 149">
                  <a:extLst>
                    <a:ext uri="{FF2B5EF4-FFF2-40B4-BE49-F238E27FC236}">
                      <a16:creationId xmlns:a16="http://schemas.microsoft.com/office/drawing/2014/main" id="{8743164E-2A4D-525F-91CB-C246A88485DE}"/>
                    </a:ext>
                  </a:extLst>
                </p:cNvPr>
                <p:cNvSpPr/>
                <p:nvPr/>
              </p:nvSpPr>
              <p:spPr>
                <a:xfrm>
                  <a:off x="516549" y="1895886"/>
                  <a:ext cx="743149" cy="600485"/>
                </a:xfrm>
                <a:custGeom>
                  <a:avLst/>
                  <a:gdLst>
                    <a:gd name="connsiteX0" fmla="*/ 475453 w 743149"/>
                    <a:gd name="connsiteY0" fmla="*/ 600486 h 600485"/>
                    <a:gd name="connsiteX1" fmla="*/ 474532 w 743149"/>
                    <a:gd name="connsiteY1" fmla="*/ 600486 h 600485"/>
                    <a:gd name="connsiteX2" fmla="*/ 460923 w 743149"/>
                    <a:gd name="connsiteY2" fmla="*/ 588273 h 600485"/>
                    <a:gd name="connsiteX3" fmla="*/ 415337 w 743149"/>
                    <a:gd name="connsiteY3" fmla="*/ 322755 h 600485"/>
                    <a:gd name="connsiteX4" fmla="*/ 346285 w 743149"/>
                    <a:gd name="connsiteY4" fmla="*/ 450771 h 600485"/>
                    <a:gd name="connsiteX5" fmla="*/ 326318 w 743149"/>
                    <a:gd name="connsiteY5" fmla="*/ 456734 h 600485"/>
                    <a:gd name="connsiteX6" fmla="*/ 318736 w 743149"/>
                    <a:gd name="connsiteY6" fmla="*/ 445868 h 600485"/>
                    <a:gd name="connsiteX7" fmla="*/ 289420 w 743149"/>
                    <a:gd name="connsiteY7" fmla="*/ 240978 h 600485"/>
                    <a:gd name="connsiteX8" fmla="*/ 235794 w 743149"/>
                    <a:gd name="connsiteY8" fmla="*/ 361441 h 600485"/>
                    <a:gd name="connsiteX9" fmla="*/ 222327 w 743149"/>
                    <a:gd name="connsiteY9" fmla="*/ 370210 h 600485"/>
                    <a:gd name="connsiteX10" fmla="*/ 13879 w 743149"/>
                    <a:gd name="connsiteY10" fmla="*/ 370210 h 600485"/>
                    <a:gd name="connsiteX11" fmla="*/ 26 w 743149"/>
                    <a:gd name="connsiteY11" fmla="*/ 354619 h 600485"/>
                    <a:gd name="connsiteX12" fmla="*/ 13879 w 743149"/>
                    <a:gd name="connsiteY12" fmla="*/ 340767 h 600485"/>
                    <a:gd name="connsiteX13" fmla="*/ 212752 w 743149"/>
                    <a:gd name="connsiteY13" fmla="*/ 340767 h 600485"/>
                    <a:gd name="connsiteX14" fmla="*/ 283301 w 743149"/>
                    <a:gd name="connsiteY14" fmla="*/ 182321 h 600485"/>
                    <a:gd name="connsiteX15" fmla="*/ 302744 w 743149"/>
                    <a:gd name="connsiteY15" fmla="*/ 174827 h 600485"/>
                    <a:gd name="connsiteX16" fmla="*/ 311349 w 743149"/>
                    <a:gd name="connsiteY16" fmla="*/ 186162 h 600485"/>
                    <a:gd name="connsiteX17" fmla="*/ 341574 w 743149"/>
                    <a:gd name="connsiteY17" fmla="*/ 397388 h 600485"/>
                    <a:gd name="connsiteX18" fmla="*/ 409666 w 743149"/>
                    <a:gd name="connsiteY18" fmla="*/ 271126 h 600485"/>
                    <a:gd name="connsiteX19" fmla="*/ 429657 w 743149"/>
                    <a:gd name="connsiteY19" fmla="*/ 265184 h 600485"/>
                    <a:gd name="connsiteX20" fmla="*/ 437164 w 743149"/>
                    <a:gd name="connsiteY20" fmla="*/ 275632 h 600485"/>
                    <a:gd name="connsiteX21" fmla="*/ 479409 w 743149"/>
                    <a:gd name="connsiteY21" fmla="*/ 521513 h 600485"/>
                    <a:gd name="connsiteX22" fmla="*/ 633220 w 743149"/>
                    <a:gd name="connsiteY22" fmla="*/ 10485 h 600485"/>
                    <a:gd name="connsiteX23" fmla="*/ 651603 w 743149"/>
                    <a:gd name="connsiteY23" fmla="*/ 635 h 600485"/>
                    <a:gd name="connsiteX24" fmla="*/ 660616 w 743149"/>
                    <a:gd name="connsiteY24" fmla="*/ 8335 h 600485"/>
                    <a:gd name="connsiteX25" fmla="*/ 741560 w 743149"/>
                    <a:gd name="connsiteY25" fmla="*/ 176151 h 600485"/>
                    <a:gd name="connsiteX26" fmla="*/ 735062 w 743149"/>
                    <a:gd name="connsiteY26" fmla="*/ 195950 h 600485"/>
                    <a:gd name="connsiteX27" fmla="*/ 715263 w 743149"/>
                    <a:gd name="connsiteY27" fmla="*/ 189452 h 600485"/>
                    <a:gd name="connsiteX28" fmla="*/ 715022 w 743149"/>
                    <a:gd name="connsiteY28" fmla="*/ 188953 h 600485"/>
                    <a:gd name="connsiteX29" fmla="*/ 650528 w 743149"/>
                    <a:gd name="connsiteY29" fmla="*/ 55291 h 600485"/>
                    <a:gd name="connsiteX30" fmla="*/ 489548 w 743149"/>
                    <a:gd name="connsiteY30" fmla="*/ 589988 h 600485"/>
                    <a:gd name="connsiteX31" fmla="*/ 475453 w 743149"/>
                    <a:gd name="connsiteY31" fmla="*/ 600486 h 6004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</a:cxnLst>
                  <a:rect l="l" t="t" r="r" b="b"/>
                  <a:pathLst>
                    <a:path w="743149" h="600485">
                      <a:moveTo>
                        <a:pt x="475453" y="600486"/>
                      </a:moveTo>
                      <a:lnTo>
                        <a:pt x="474532" y="600486"/>
                      </a:lnTo>
                      <a:cubicBezTo>
                        <a:pt x="467707" y="600076"/>
                        <a:pt x="462067" y="595013"/>
                        <a:pt x="460923" y="588273"/>
                      </a:cubicBezTo>
                      <a:lnTo>
                        <a:pt x="415337" y="322755"/>
                      </a:lnTo>
                      <a:lnTo>
                        <a:pt x="346285" y="450771"/>
                      </a:lnTo>
                      <a:cubicBezTo>
                        <a:pt x="342418" y="457931"/>
                        <a:pt x="333478" y="460601"/>
                        <a:pt x="326318" y="456734"/>
                      </a:cubicBezTo>
                      <a:cubicBezTo>
                        <a:pt x="322213" y="454517"/>
                        <a:pt x="319400" y="450485"/>
                        <a:pt x="318736" y="445868"/>
                      </a:cubicBezTo>
                      <a:lnTo>
                        <a:pt x="289420" y="240978"/>
                      </a:lnTo>
                      <a:lnTo>
                        <a:pt x="235794" y="361441"/>
                      </a:lnTo>
                      <a:cubicBezTo>
                        <a:pt x="233427" y="366764"/>
                        <a:pt x="228153" y="370199"/>
                        <a:pt x="222327" y="370210"/>
                      </a:cubicBezTo>
                      <a:lnTo>
                        <a:pt x="13879" y="370210"/>
                      </a:lnTo>
                      <a:cubicBezTo>
                        <a:pt x="5748" y="369730"/>
                        <a:pt x="-454" y="362751"/>
                        <a:pt x="26" y="354619"/>
                      </a:cubicBezTo>
                      <a:cubicBezTo>
                        <a:pt x="465" y="347159"/>
                        <a:pt x="6418" y="341207"/>
                        <a:pt x="13879" y="340767"/>
                      </a:cubicBezTo>
                      <a:lnTo>
                        <a:pt x="212752" y="340767"/>
                      </a:lnTo>
                      <a:lnTo>
                        <a:pt x="283301" y="182321"/>
                      </a:lnTo>
                      <a:cubicBezTo>
                        <a:pt x="286601" y="174882"/>
                        <a:pt x="295307" y="171527"/>
                        <a:pt x="302744" y="174827"/>
                      </a:cubicBezTo>
                      <a:cubicBezTo>
                        <a:pt x="307368" y="176878"/>
                        <a:pt x="310617" y="181156"/>
                        <a:pt x="311349" y="186162"/>
                      </a:cubicBezTo>
                      <a:lnTo>
                        <a:pt x="341574" y="397388"/>
                      </a:lnTo>
                      <a:lnTo>
                        <a:pt x="409666" y="271126"/>
                      </a:lnTo>
                      <a:cubicBezTo>
                        <a:pt x="413546" y="263965"/>
                        <a:pt x="422496" y="261303"/>
                        <a:pt x="429657" y="265184"/>
                      </a:cubicBezTo>
                      <a:cubicBezTo>
                        <a:pt x="433627" y="267334"/>
                        <a:pt x="436393" y="271184"/>
                        <a:pt x="437164" y="275632"/>
                      </a:cubicBezTo>
                      <a:lnTo>
                        <a:pt x="479409" y="521513"/>
                      </a:lnTo>
                      <a:lnTo>
                        <a:pt x="633220" y="10485"/>
                      </a:lnTo>
                      <a:cubicBezTo>
                        <a:pt x="635576" y="2689"/>
                        <a:pt x="643806" y="-1722"/>
                        <a:pt x="651603" y="635"/>
                      </a:cubicBezTo>
                      <a:cubicBezTo>
                        <a:pt x="655553" y="1828"/>
                        <a:pt x="658821" y="4620"/>
                        <a:pt x="660616" y="8335"/>
                      </a:cubicBezTo>
                      <a:lnTo>
                        <a:pt x="741560" y="176151"/>
                      </a:lnTo>
                      <a:cubicBezTo>
                        <a:pt x="745233" y="183412"/>
                        <a:pt x="742324" y="192277"/>
                        <a:pt x="735062" y="195950"/>
                      </a:cubicBezTo>
                      <a:cubicBezTo>
                        <a:pt x="727801" y="199623"/>
                        <a:pt x="718936" y="196713"/>
                        <a:pt x="715263" y="189452"/>
                      </a:cubicBezTo>
                      <a:cubicBezTo>
                        <a:pt x="715180" y="189287"/>
                        <a:pt x="715099" y="189120"/>
                        <a:pt x="715022" y="188953"/>
                      </a:cubicBezTo>
                      <a:lnTo>
                        <a:pt x="650528" y="55291"/>
                      </a:lnTo>
                      <a:lnTo>
                        <a:pt x="489548" y="589988"/>
                      </a:lnTo>
                      <a:cubicBezTo>
                        <a:pt x="487683" y="596215"/>
                        <a:pt x="481954" y="600482"/>
                        <a:pt x="475453" y="60048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27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B401CBAE-1AFE-5AC7-E2E9-B524B0C850BD}"/>
                </a:ext>
              </a:extLst>
            </p:cNvPr>
            <p:cNvGrpSpPr/>
            <p:nvPr userDrawn="1"/>
          </p:nvGrpSpPr>
          <p:grpSpPr>
            <a:xfrm>
              <a:off x="5771931" y="0"/>
              <a:ext cx="205740" cy="205740"/>
              <a:chOff x="5771931" y="0"/>
              <a:chExt cx="205740" cy="205740"/>
            </a:xfrm>
          </p:grpSpPr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D8B82C30-29EA-E60E-DA16-32FC7E6DE43A}"/>
                  </a:ext>
                </a:extLst>
              </p:cNvPr>
              <p:cNvSpPr/>
              <p:nvPr userDrawn="1"/>
            </p:nvSpPr>
            <p:spPr bwMode="auto">
              <a:xfrm>
                <a:off x="5771931" y="0"/>
                <a:ext cx="205740" cy="205740"/>
              </a:xfrm>
              <a:prstGeom prst="rect">
                <a:avLst/>
              </a:prstGeom>
              <a:solidFill>
                <a:srgbClr val="C5192D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247" name="Graphic 93">
                <a:extLst>
                  <a:ext uri="{FF2B5EF4-FFF2-40B4-BE49-F238E27FC236}">
                    <a16:creationId xmlns:a16="http://schemas.microsoft.com/office/drawing/2014/main" id="{B67B0152-A52C-FAD9-3EAD-79CDA507B8C4}"/>
                  </a:ext>
                </a:extLst>
              </p:cNvPr>
              <p:cNvGrpSpPr/>
              <p:nvPr/>
            </p:nvGrpSpPr>
            <p:grpSpPr>
              <a:xfrm>
                <a:off x="5817967" y="56407"/>
                <a:ext cx="113668" cy="92926"/>
                <a:chOff x="1983635" y="1772327"/>
                <a:chExt cx="498054" cy="407167"/>
              </a:xfrm>
              <a:solidFill>
                <a:srgbClr val="FFFFFF"/>
              </a:solidFill>
            </p:grpSpPr>
            <p:sp>
              <p:nvSpPr>
                <p:cNvPr id="248" name="Freeform: Shape 195">
                  <a:extLst>
                    <a:ext uri="{FF2B5EF4-FFF2-40B4-BE49-F238E27FC236}">
                      <a16:creationId xmlns:a16="http://schemas.microsoft.com/office/drawing/2014/main" id="{829C8C3C-4B2E-BD09-C0B8-2929AF717246}"/>
                    </a:ext>
                  </a:extLst>
                </p:cNvPr>
                <p:cNvSpPr/>
                <p:nvPr/>
              </p:nvSpPr>
              <p:spPr>
                <a:xfrm>
                  <a:off x="2017763" y="1799216"/>
                  <a:ext cx="159888" cy="346907"/>
                </a:xfrm>
                <a:custGeom>
                  <a:avLst/>
                  <a:gdLst>
                    <a:gd name="connsiteX0" fmla="*/ 159889 w 159888"/>
                    <a:gd name="connsiteY0" fmla="*/ 92328 h 346907"/>
                    <a:gd name="connsiteX1" fmla="*/ 0 w 159888"/>
                    <a:gd name="connsiteY1" fmla="*/ 0 h 346907"/>
                    <a:gd name="connsiteX2" fmla="*/ 0 w 159888"/>
                    <a:gd name="connsiteY2" fmla="*/ 298666 h 346907"/>
                    <a:gd name="connsiteX3" fmla="*/ 159889 w 159888"/>
                    <a:gd name="connsiteY3" fmla="*/ 346907 h 346907"/>
                    <a:gd name="connsiteX4" fmla="*/ 159889 w 159888"/>
                    <a:gd name="connsiteY4" fmla="*/ 92328 h 346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9888" h="346907">
                      <a:moveTo>
                        <a:pt x="159889" y="92328"/>
                      </a:moveTo>
                      <a:lnTo>
                        <a:pt x="0" y="0"/>
                      </a:lnTo>
                      <a:lnTo>
                        <a:pt x="0" y="298666"/>
                      </a:lnTo>
                      <a:lnTo>
                        <a:pt x="159889" y="346907"/>
                      </a:lnTo>
                      <a:lnTo>
                        <a:pt x="159889" y="92328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9" name="Freeform: Shape 196">
                  <a:extLst>
                    <a:ext uri="{FF2B5EF4-FFF2-40B4-BE49-F238E27FC236}">
                      <a16:creationId xmlns:a16="http://schemas.microsoft.com/office/drawing/2014/main" id="{BD3EA5B3-C6DE-34B3-3566-C320BBDC2D08}"/>
                    </a:ext>
                  </a:extLst>
                </p:cNvPr>
                <p:cNvSpPr/>
                <p:nvPr/>
              </p:nvSpPr>
              <p:spPr>
                <a:xfrm>
                  <a:off x="2195242" y="1799225"/>
                  <a:ext cx="160922" cy="347005"/>
                </a:xfrm>
                <a:custGeom>
                  <a:avLst/>
                  <a:gdLst>
                    <a:gd name="connsiteX0" fmla="*/ 0 w 160922"/>
                    <a:gd name="connsiteY0" fmla="*/ 92925 h 347005"/>
                    <a:gd name="connsiteX1" fmla="*/ 0 w 160922"/>
                    <a:gd name="connsiteY1" fmla="*/ 347005 h 347005"/>
                    <a:gd name="connsiteX2" fmla="*/ 160923 w 160922"/>
                    <a:gd name="connsiteY2" fmla="*/ 298621 h 347005"/>
                    <a:gd name="connsiteX3" fmla="*/ 160923 w 160922"/>
                    <a:gd name="connsiteY3" fmla="*/ 0 h 347005"/>
                    <a:gd name="connsiteX4" fmla="*/ 0 w 160922"/>
                    <a:gd name="connsiteY4" fmla="*/ 92925 h 3470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0922" h="347005">
                      <a:moveTo>
                        <a:pt x="0" y="92925"/>
                      </a:moveTo>
                      <a:lnTo>
                        <a:pt x="0" y="347005"/>
                      </a:lnTo>
                      <a:lnTo>
                        <a:pt x="160923" y="298621"/>
                      </a:lnTo>
                      <a:lnTo>
                        <a:pt x="160923" y="0"/>
                      </a:lnTo>
                      <a:lnTo>
                        <a:pt x="0" y="92925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0" name="Freeform: Shape 197">
                  <a:extLst>
                    <a:ext uri="{FF2B5EF4-FFF2-40B4-BE49-F238E27FC236}">
                      <a16:creationId xmlns:a16="http://schemas.microsoft.com/office/drawing/2014/main" id="{C5521CC9-F212-0B4C-9367-3C43F58FD156}"/>
                    </a:ext>
                  </a:extLst>
                </p:cNvPr>
                <p:cNvSpPr/>
                <p:nvPr/>
              </p:nvSpPr>
              <p:spPr>
                <a:xfrm>
                  <a:off x="2443852" y="1772327"/>
                  <a:ext cx="37837" cy="39701"/>
                </a:xfrm>
                <a:custGeom>
                  <a:avLst/>
                  <a:gdLst>
                    <a:gd name="connsiteX0" fmla="*/ 37833 w 37837"/>
                    <a:gd name="connsiteY0" fmla="*/ 19330 h 39701"/>
                    <a:gd name="connsiteX1" fmla="*/ 19330 w 37837"/>
                    <a:gd name="connsiteY1" fmla="*/ 5 h 39701"/>
                    <a:gd name="connsiteX2" fmla="*/ 5 w 37837"/>
                    <a:gd name="connsiteY2" fmla="*/ 18508 h 39701"/>
                    <a:gd name="connsiteX3" fmla="*/ 5 w 37837"/>
                    <a:gd name="connsiteY3" fmla="*/ 19330 h 39701"/>
                    <a:gd name="connsiteX4" fmla="*/ 5 w 37837"/>
                    <a:gd name="connsiteY4" fmla="*/ 39701 h 39701"/>
                    <a:gd name="connsiteX5" fmla="*/ 37833 w 37837"/>
                    <a:gd name="connsiteY5" fmla="*/ 39701 h 397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37837" h="39701">
                      <a:moveTo>
                        <a:pt x="37833" y="19330"/>
                      </a:moveTo>
                      <a:cubicBezTo>
                        <a:pt x="38059" y="8883"/>
                        <a:pt x="29775" y="232"/>
                        <a:pt x="19330" y="5"/>
                      </a:cubicBezTo>
                      <a:cubicBezTo>
                        <a:pt x="8884" y="-222"/>
                        <a:pt x="231" y="8062"/>
                        <a:pt x="5" y="18508"/>
                      </a:cubicBezTo>
                      <a:cubicBezTo>
                        <a:pt x="-2" y="18782"/>
                        <a:pt x="-2" y="19056"/>
                        <a:pt x="5" y="19330"/>
                      </a:cubicBezTo>
                      <a:lnTo>
                        <a:pt x="5" y="39701"/>
                      </a:lnTo>
                      <a:lnTo>
                        <a:pt x="37833" y="3970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1" name="Freeform: Shape 198">
                  <a:extLst>
                    <a:ext uri="{FF2B5EF4-FFF2-40B4-BE49-F238E27FC236}">
                      <a16:creationId xmlns:a16="http://schemas.microsoft.com/office/drawing/2014/main" id="{A57675BD-B5C0-52B7-A3B8-0DBC10D960A9}"/>
                    </a:ext>
                  </a:extLst>
                </p:cNvPr>
                <p:cNvSpPr/>
                <p:nvPr/>
              </p:nvSpPr>
              <p:spPr>
                <a:xfrm>
                  <a:off x="2443847" y="1826863"/>
                  <a:ext cx="37828" cy="331840"/>
                </a:xfrm>
                <a:custGeom>
                  <a:avLst/>
                  <a:gdLst>
                    <a:gd name="connsiteX0" fmla="*/ 4707 w 37828"/>
                    <a:gd name="connsiteY0" fmla="*/ 265724 h 331840"/>
                    <a:gd name="connsiteX1" fmla="*/ 9 w 37828"/>
                    <a:gd name="connsiteY1" fmla="*/ 265724 h 331840"/>
                    <a:gd name="connsiteX2" fmla="*/ 18936 w 37828"/>
                    <a:gd name="connsiteY2" fmla="*/ 331840 h 331840"/>
                    <a:gd name="connsiteX3" fmla="*/ 37828 w 37828"/>
                    <a:gd name="connsiteY3" fmla="*/ 265724 h 331840"/>
                    <a:gd name="connsiteX4" fmla="*/ 33130 w 37828"/>
                    <a:gd name="connsiteY4" fmla="*/ 265724 h 331840"/>
                    <a:gd name="connsiteX5" fmla="*/ 37828 w 37828"/>
                    <a:gd name="connsiteY5" fmla="*/ 265724 h 331840"/>
                    <a:gd name="connsiteX6" fmla="*/ 37828 w 37828"/>
                    <a:gd name="connsiteY6" fmla="*/ 0 h 331840"/>
                    <a:gd name="connsiteX7" fmla="*/ 33130 w 37828"/>
                    <a:gd name="connsiteY7" fmla="*/ 0 h 331840"/>
                    <a:gd name="connsiteX8" fmla="*/ 28431 w 37828"/>
                    <a:gd name="connsiteY8" fmla="*/ 0 h 331840"/>
                    <a:gd name="connsiteX9" fmla="*/ 23456 w 37828"/>
                    <a:gd name="connsiteY9" fmla="*/ 0 h 331840"/>
                    <a:gd name="connsiteX10" fmla="*/ 14042 w 37828"/>
                    <a:gd name="connsiteY10" fmla="*/ 0 h 331840"/>
                    <a:gd name="connsiteX11" fmla="*/ 9397 w 37828"/>
                    <a:gd name="connsiteY11" fmla="*/ 0 h 331840"/>
                    <a:gd name="connsiteX12" fmla="*/ 4707 w 37828"/>
                    <a:gd name="connsiteY12" fmla="*/ 0 h 331840"/>
                    <a:gd name="connsiteX13" fmla="*/ 0 w 37828"/>
                    <a:gd name="connsiteY13" fmla="*/ 0 h 331840"/>
                    <a:gd name="connsiteX14" fmla="*/ 0 w 37828"/>
                    <a:gd name="connsiteY14" fmla="*/ 265724 h 331840"/>
                    <a:gd name="connsiteX15" fmla="*/ 4707 w 37828"/>
                    <a:gd name="connsiteY15" fmla="*/ 265724 h 3318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</a:cxnLst>
                  <a:rect l="l" t="t" r="r" b="b"/>
                  <a:pathLst>
                    <a:path w="37828" h="331840">
                      <a:moveTo>
                        <a:pt x="4707" y="265724"/>
                      </a:moveTo>
                      <a:lnTo>
                        <a:pt x="9" y="265724"/>
                      </a:lnTo>
                      <a:lnTo>
                        <a:pt x="18936" y="331840"/>
                      </a:lnTo>
                      <a:lnTo>
                        <a:pt x="37828" y="265724"/>
                      </a:lnTo>
                      <a:lnTo>
                        <a:pt x="33130" y="265724"/>
                      </a:lnTo>
                      <a:lnTo>
                        <a:pt x="37828" y="265724"/>
                      </a:lnTo>
                      <a:lnTo>
                        <a:pt x="37828" y="0"/>
                      </a:lnTo>
                      <a:lnTo>
                        <a:pt x="33130" y="0"/>
                      </a:lnTo>
                      <a:lnTo>
                        <a:pt x="28431" y="0"/>
                      </a:lnTo>
                      <a:lnTo>
                        <a:pt x="23456" y="0"/>
                      </a:lnTo>
                      <a:lnTo>
                        <a:pt x="14042" y="0"/>
                      </a:lnTo>
                      <a:lnTo>
                        <a:pt x="9397" y="0"/>
                      </a:lnTo>
                      <a:lnTo>
                        <a:pt x="4707" y="0"/>
                      </a:lnTo>
                      <a:lnTo>
                        <a:pt x="0" y="0"/>
                      </a:lnTo>
                      <a:lnTo>
                        <a:pt x="0" y="265724"/>
                      </a:lnTo>
                      <a:lnTo>
                        <a:pt x="4707" y="26572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2" name="Freeform: Shape 199">
                  <a:extLst>
                    <a:ext uri="{FF2B5EF4-FFF2-40B4-BE49-F238E27FC236}">
                      <a16:creationId xmlns:a16="http://schemas.microsoft.com/office/drawing/2014/main" id="{DC5471AE-5319-4271-7F91-1C8814FB2877}"/>
                    </a:ext>
                  </a:extLst>
                </p:cNvPr>
                <p:cNvSpPr/>
                <p:nvPr/>
              </p:nvSpPr>
              <p:spPr>
                <a:xfrm>
                  <a:off x="1983635" y="1798503"/>
                  <a:ext cx="406881" cy="380990"/>
                </a:xfrm>
                <a:custGeom>
                  <a:avLst/>
                  <a:gdLst>
                    <a:gd name="connsiteX0" fmla="*/ 406881 w 406881"/>
                    <a:gd name="connsiteY0" fmla="*/ 13542 h 380990"/>
                    <a:gd name="connsiteX1" fmla="*/ 389737 w 406881"/>
                    <a:gd name="connsiteY1" fmla="*/ 0 h 380990"/>
                    <a:gd name="connsiteX2" fmla="*/ 389737 w 406881"/>
                    <a:gd name="connsiteY2" fmla="*/ 307483 h 380990"/>
                    <a:gd name="connsiteX3" fmla="*/ 212080 w 406881"/>
                    <a:gd name="connsiteY3" fmla="*/ 364890 h 380990"/>
                    <a:gd name="connsiteX4" fmla="*/ 203860 w 406881"/>
                    <a:gd name="connsiteY4" fmla="*/ 364890 h 380990"/>
                    <a:gd name="connsiteX5" fmla="*/ 202228 w 406881"/>
                    <a:gd name="connsiteY5" fmla="*/ 364890 h 380990"/>
                    <a:gd name="connsiteX6" fmla="*/ 194017 w 406881"/>
                    <a:gd name="connsiteY6" fmla="*/ 364890 h 380990"/>
                    <a:gd name="connsiteX7" fmla="*/ 17153 w 406881"/>
                    <a:gd name="connsiteY7" fmla="*/ 315471 h 380990"/>
                    <a:gd name="connsiteX8" fmla="*/ 17153 w 406881"/>
                    <a:gd name="connsiteY8" fmla="*/ 0 h 380990"/>
                    <a:gd name="connsiteX9" fmla="*/ 0 w 406881"/>
                    <a:gd name="connsiteY9" fmla="*/ 13542 h 380990"/>
                    <a:gd name="connsiteX10" fmla="*/ 0 w 406881"/>
                    <a:gd name="connsiteY10" fmla="*/ 327498 h 380990"/>
                    <a:gd name="connsiteX11" fmla="*/ 193206 w 406881"/>
                    <a:gd name="connsiteY11" fmla="*/ 380991 h 380990"/>
                    <a:gd name="connsiteX12" fmla="*/ 202228 w 406881"/>
                    <a:gd name="connsiteY12" fmla="*/ 380991 h 380990"/>
                    <a:gd name="connsiteX13" fmla="*/ 203860 w 406881"/>
                    <a:gd name="connsiteY13" fmla="*/ 380991 h 380990"/>
                    <a:gd name="connsiteX14" fmla="*/ 212882 w 406881"/>
                    <a:gd name="connsiteY14" fmla="*/ 380991 h 380990"/>
                    <a:gd name="connsiteX15" fmla="*/ 391136 w 406881"/>
                    <a:gd name="connsiteY15" fmla="*/ 324396 h 380990"/>
                    <a:gd name="connsiteX16" fmla="*/ 406881 w 406881"/>
                    <a:gd name="connsiteY16" fmla="*/ 319760 h 380990"/>
                    <a:gd name="connsiteX17" fmla="*/ 406881 w 406881"/>
                    <a:gd name="connsiteY17" fmla="*/ 13542 h 3809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406881" h="380990">
                      <a:moveTo>
                        <a:pt x="406881" y="13542"/>
                      </a:moveTo>
                      <a:lnTo>
                        <a:pt x="389737" y="0"/>
                      </a:lnTo>
                      <a:lnTo>
                        <a:pt x="389737" y="307483"/>
                      </a:lnTo>
                      <a:lnTo>
                        <a:pt x="212080" y="364890"/>
                      </a:lnTo>
                      <a:lnTo>
                        <a:pt x="203860" y="364890"/>
                      </a:lnTo>
                      <a:lnTo>
                        <a:pt x="202228" y="364890"/>
                      </a:lnTo>
                      <a:lnTo>
                        <a:pt x="194017" y="364890"/>
                      </a:lnTo>
                      <a:lnTo>
                        <a:pt x="17153" y="315471"/>
                      </a:lnTo>
                      <a:lnTo>
                        <a:pt x="17153" y="0"/>
                      </a:lnTo>
                      <a:lnTo>
                        <a:pt x="0" y="13542"/>
                      </a:lnTo>
                      <a:lnTo>
                        <a:pt x="0" y="327498"/>
                      </a:lnTo>
                      <a:lnTo>
                        <a:pt x="193206" y="380991"/>
                      </a:lnTo>
                      <a:lnTo>
                        <a:pt x="202228" y="380991"/>
                      </a:lnTo>
                      <a:lnTo>
                        <a:pt x="203860" y="380991"/>
                      </a:lnTo>
                      <a:lnTo>
                        <a:pt x="212882" y="380991"/>
                      </a:lnTo>
                      <a:lnTo>
                        <a:pt x="391136" y="324396"/>
                      </a:lnTo>
                      <a:lnTo>
                        <a:pt x="406881" y="319760"/>
                      </a:lnTo>
                      <a:lnTo>
                        <a:pt x="406881" y="135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8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79EBBC72-354B-BB55-01A2-A7C893C62760}"/>
                </a:ext>
              </a:extLst>
            </p:cNvPr>
            <p:cNvGrpSpPr/>
            <p:nvPr userDrawn="1"/>
          </p:nvGrpSpPr>
          <p:grpSpPr>
            <a:xfrm>
              <a:off x="5998037" y="0"/>
              <a:ext cx="205740" cy="205740"/>
              <a:chOff x="5998037" y="0"/>
              <a:chExt cx="205740" cy="205740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456CD558-4C81-F2B0-4B94-33616B546B76}"/>
                  </a:ext>
                </a:extLst>
              </p:cNvPr>
              <p:cNvSpPr/>
              <p:nvPr userDrawn="1"/>
            </p:nvSpPr>
            <p:spPr bwMode="auto">
              <a:xfrm>
                <a:off x="5998037" y="0"/>
                <a:ext cx="205740" cy="205740"/>
              </a:xfrm>
              <a:prstGeom prst="rect">
                <a:avLst/>
              </a:prstGeom>
              <a:solidFill>
                <a:srgbClr val="FF3A21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242" name="Graphic 95">
                <a:extLst>
                  <a:ext uri="{FF2B5EF4-FFF2-40B4-BE49-F238E27FC236}">
                    <a16:creationId xmlns:a16="http://schemas.microsoft.com/office/drawing/2014/main" id="{11BDDE74-AC28-C1E7-DC8F-5AECC5012BA4}"/>
                  </a:ext>
                </a:extLst>
              </p:cNvPr>
              <p:cNvGrpSpPr/>
              <p:nvPr/>
            </p:nvGrpSpPr>
            <p:grpSpPr>
              <a:xfrm>
                <a:off x="6058384" y="45503"/>
                <a:ext cx="85046" cy="114735"/>
                <a:chOff x="3490293" y="1767995"/>
                <a:chExt cx="296092" cy="399453"/>
              </a:xfrm>
              <a:solidFill>
                <a:srgbClr val="FFFFFF"/>
              </a:solidFill>
            </p:grpSpPr>
            <p:sp>
              <p:nvSpPr>
                <p:cNvPr id="243" name="Freeform: Shape 218">
                  <a:extLst>
                    <a:ext uri="{FF2B5EF4-FFF2-40B4-BE49-F238E27FC236}">
                      <a16:creationId xmlns:a16="http://schemas.microsoft.com/office/drawing/2014/main" id="{5F7450AD-7EDB-787D-8583-B6BDC8EC2816}"/>
                    </a:ext>
                  </a:extLst>
                </p:cNvPr>
                <p:cNvSpPr/>
                <p:nvPr/>
              </p:nvSpPr>
              <p:spPr>
                <a:xfrm>
                  <a:off x="3490293" y="1767995"/>
                  <a:ext cx="296092" cy="399453"/>
                </a:xfrm>
                <a:custGeom>
                  <a:avLst/>
                  <a:gdLst>
                    <a:gd name="connsiteX0" fmla="*/ 294884 w 296092"/>
                    <a:gd name="connsiteY0" fmla="*/ 0 h 399453"/>
                    <a:gd name="connsiteX1" fmla="*/ 201603 w 296092"/>
                    <a:gd name="connsiteY1" fmla="*/ 0 h 399453"/>
                    <a:gd name="connsiteX2" fmla="*/ 200417 w 296092"/>
                    <a:gd name="connsiteY2" fmla="*/ 1193 h 399453"/>
                    <a:gd name="connsiteX3" fmla="*/ 200417 w 296092"/>
                    <a:gd name="connsiteY3" fmla="*/ 32184 h 399453"/>
                    <a:gd name="connsiteX4" fmla="*/ 201603 w 296092"/>
                    <a:gd name="connsiteY4" fmla="*/ 33378 h 399453"/>
                    <a:gd name="connsiteX5" fmla="*/ 238741 w 296092"/>
                    <a:gd name="connsiteY5" fmla="*/ 33378 h 399453"/>
                    <a:gd name="connsiteX6" fmla="*/ 197497 w 296092"/>
                    <a:gd name="connsiteY6" fmla="*/ 74659 h 399453"/>
                    <a:gd name="connsiteX7" fmla="*/ 122178 w 296092"/>
                    <a:gd name="connsiteY7" fmla="*/ 48569 h 399453"/>
                    <a:gd name="connsiteX8" fmla="*/ 0 w 296092"/>
                    <a:gd name="connsiteY8" fmla="*/ 170747 h 399453"/>
                    <a:gd name="connsiteX9" fmla="*/ 106408 w 296092"/>
                    <a:gd name="connsiteY9" fmla="*/ 291867 h 399453"/>
                    <a:gd name="connsiteX10" fmla="*/ 106408 w 296092"/>
                    <a:gd name="connsiteY10" fmla="*/ 327586 h 399453"/>
                    <a:gd name="connsiteX11" fmla="*/ 69630 w 296092"/>
                    <a:gd name="connsiteY11" fmla="*/ 327586 h 399453"/>
                    <a:gd name="connsiteX12" fmla="*/ 68429 w 296092"/>
                    <a:gd name="connsiteY12" fmla="*/ 328742 h 399453"/>
                    <a:gd name="connsiteX13" fmla="*/ 68429 w 296092"/>
                    <a:gd name="connsiteY13" fmla="*/ 328765 h 399453"/>
                    <a:gd name="connsiteX14" fmla="*/ 68429 w 296092"/>
                    <a:gd name="connsiteY14" fmla="*/ 361992 h 399453"/>
                    <a:gd name="connsiteX15" fmla="*/ 69600 w 296092"/>
                    <a:gd name="connsiteY15" fmla="*/ 363178 h 399453"/>
                    <a:gd name="connsiteX16" fmla="*/ 69630 w 296092"/>
                    <a:gd name="connsiteY16" fmla="*/ 363178 h 399453"/>
                    <a:gd name="connsiteX17" fmla="*/ 106408 w 296092"/>
                    <a:gd name="connsiteY17" fmla="*/ 363178 h 399453"/>
                    <a:gd name="connsiteX18" fmla="*/ 106408 w 296092"/>
                    <a:gd name="connsiteY18" fmla="*/ 398267 h 399453"/>
                    <a:gd name="connsiteX19" fmla="*/ 107579 w 296092"/>
                    <a:gd name="connsiteY19" fmla="*/ 399453 h 399453"/>
                    <a:gd name="connsiteX20" fmla="*/ 107594 w 296092"/>
                    <a:gd name="connsiteY20" fmla="*/ 399453 h 399453"/>
                    <a:gd name="connsiteX21" fmla="*/ 140799 w 296092"/>
                    <a:gd name="connsiteY21" fmla="*/ 399453 h 399453"/>
                    <a:gd name="connsiteX22" fmla="*/ 142000 w 296092"/>
                    <a:gd name="connsiteY22" fmla="*/ 398267 h 399453"/>
                    <a:gd name="connsiteX23" fmla="*/ 142000 w 296092"/>
                    <a:gd name="connsiteY23" fmla="*/ 398267 h 399453"/>
                    <a:gd name="connsiteX24" fmla="*/ 142000 w 296092"/>
                    <a:gd name="connsiteY24" fmla="*/ 363148 h 399453"/>
                    <a:gd name="connsiteX25" fmla="*/ 178778 w 296092"/>
                    <a:gd name="connsiteY25" fmla="*/ 363148 h 399453"/>
                    <a:gd name="connsiteX26" fmla="*/ 179957 w 296092"/>
                    <a:gd name="connsiteY26" fmla="*/ 361970 h 399453"/>
                    <a:gd name="connsiteX27" fmla="*/ 179957 w 296092"/>
                    <a:gd name="connsiteY27" fmla="*/ 361962 h 399453"/>
                    <a:gd name="connsiteX28" fmla="*/ 179957 w 296092"/>
                    <a:gd name="connsiteY28" fmla="*/ 328735 h 399453"/>
                    <a:gd name="connsiteX29" fmla="*/ 178778 w 296092"/>
                    <a:gd name="connsiteY29" fmla="*/ 327556 h 399453"/>
                    <a:gd name="connsiteX30" fmla="*/ 142000 w 296092"/>
                    <a:gd name="connsiteY30" fmla="*/ 327556 h 399453"/>
                    <a:gd name="connsiteX31" fmla="*/ 142000 w 296092"/>
                    <a:gd name="connsiteY31" fmla="*/ 291259 h 399453"/>
                    <a:gd name="connsiteX32" fmla="*/ 244333 w 296092"/>
                    <a:gd name="connsiteY32" fmla="*/ 170717 h 399453"/>
                    <a:gd name="connsiteX33" fmla="*/ 222019 w 296092"/>
                    <a:gd name="connsiteY33" fmla="*/ 100449 h 399453"/>
                    <a:gd name="connsiteX34" fmla="*/ 262685 w 296092"/>
                    <a:gd name="connsiteY34" fmla="*/ 59760 h 399453"/>
                    <a:gd name="connsiteX35" fmla="*/ 262685 w 296092"/>
                    <a:gd name="connsiteY35" fmla="*/ 94452 h 399453"/>
                    <a:gd name="connsiteX36" fmla="*/ 263893 w 296092"/>
                    <a:gd name="connsiteY36" fmla="*/ 95638 h 399453"/>
                    <a:gd name="connsiteX37" fmla="*/ 294884 w 296092"/>
                    <a:gd name="connsiteY37" fmla="*/ 95638 h 399453"/>
                    <a:gd name="connsiteX38" fmla="*/ 296092 w 296092"/>
                    <a:gd name="connsiteY38" fmla="*/ 94452 h 399453"/>
                    <a:gd name="connsiteX39" fmla="*/ 296092 w 296092"/>
                    <a:gd name="connsiteY39" fmla="*/ 1216 h 399453"/>
                    <a:gd name="connsiteX40" fmla="*/ 294884 w 296092"/>
                    <a:gd name="connsiteY40" fmla="*/ 23 h 399453"/>
                    <a:gd name="connsiteX41" fmla="*/ 294884 w 296092"/>
                    <a:gd name="connsiteY41" fmla="*/ 23 h 399453"/>
                    <a:gd name="connsiteX42" fmla="*/ 122178 w 296092"/>
                    <a:gd name="connsiteY42" fmla="*/ 260650 h 399453"/>
                    <a:gd name="connsiteX43" fmla="*/ 32244 w 296092"/>
                    <a:gd name="connsiteY43" fmla="*/ 170717 h 399453"/>
                    <a:gd name="connsiteX44" fmla="*/ 122178 w 296092"/>
                    <a:gd name="connsiteY44" fmla="*/ 80784 h 399453"/>
                    <a:gd name="connsiteX45" fmla="*/ 212111 w 296092"/>
                    <a:gd name="connsiteY45" fmla="*/ 170717 h 399453"/>
                    <a:gd name="connsiteX46" fmla="*/ 122178 w 296092"/>
                    <a:gd name="connsiteY46" fmla="*/ 260650 h 399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296092" h="399453">
                      <a:moveTo>
                        <a:pt x="294884" y="0"/>
                      </a:moveTo>
                      <a:lnTo>
                        <a:pt x="201603" y="0"/>
                      </a:lnTo>
                      <a:cubicBezTo>
                        <a:pt x="200949" y="8"/>
                        <a:pt x="200421" y="539"/>
                        <a:pt x="200417" y="1193"/>
                      </a:cubicBezTo>
                      <a:lnTo>
                        <a:pt x="200417" y="32184"/>
                      </a:lnTo>
                      <a:cubicBezTo>
                        <a:pt x="200417" y="32840"/>
                        <a:pt x="200947" y="33374"/>
                        <a:pt x="201603" y="33378"/>
                      </a:cubicBezTo>
                      <a:lnTo>
                        <a:pt x="238741" y="33378"/>
                      </a:lnTo>
                      <a:lnTo>
                        <a:pt x="197497" y="74659"/>
                      </a:lnTo>
                      <a:cubicBezTo>
                        <a:pt x="176039" y="57741"/>
                        <a:pt x="149504" y="48550"/>
                        <a:pt x="122178" y="48569"/>
                      </a:cubicBezTo>
                      <a:cubicBezTo>
                        <a:pt x="54814" y="48569"/>
                        <a:pt x="0" y="103361"/>
                        <a:pt x="0" y="170747"/>
                      </a:cubicBezTo>
                      <a:cubicBezTo>
                        <a:pt x="0" y="232774"/>
                        <a:pt x="46468" y="284083"/>
                        <a:pt x="106408" y="291867"/>
                      </a:cubicBezTo>
                      <a:lnTo>
                        <a:pt x="106408" y="327586"/>
                      </a:lnTo>
                      <a:lnTo>
                        <a:pt x="69630" y="327586"/>
                      </a:lnTo>
                      <a:cubicBezTo>
                        <a:pt x="68980" y="327574"/>
                        <a:pt x="68442" y="328091"/>
                        <a:pt x="68429" y="328742"/>
                      </a:cubicBezTo>
                      <a:cubicBezTo>
                        <a:pt x="68429" y="328750"/>
                        <a:pt x="68429" y="328757"/>
                        <a:pt x="68429" y="328765"/>
                      </a:cubicBezTo>
                      <a:lnTo>
                        <a:pt x="68429" y="361992"/>
                      </a:lnTo>
                      <a:cubicBezTo>
                        <a:pt x="68425" y="362643"/>
                        <a:pt x="68950" y="363175"/>
                        <a:pt x="69600" y="363178"/>
                      </a:cubicBezTo>
                      <a:cubicBezTo>
                        <a:pt x="69610" y="363178"/>
                        <a:pt x="69621" y="363178"/>
                        <a:pt x="69630" y="363178"/>
                      </a:cubicBezTo>
                      <a:lnTo>
                        <a:pt x="106408" y="363178"/>
                      </a:lnTo>
                      <a:lnTo>
                        <a:pt x="106408" y="398267"/>
                      </a:lnTo>
                      <a:cubicBezTo>
                        <a:pt x="106404" y="398918"/>
                        <a:pt x="106928" y="399449"/>
                        <a:pt x="107579" y="399453"/>
                      </a:cubicBezTo>
                      <a:cubicBezTo>
                        <a:pt x="107584" y="399453"/>
                        <a:pt x="107589" y="399453"/>
                        <a:pt x="107594" y="399453"/>
                      </a:cubicBezTo>
                      <a:lnTo>
                        <a:pt x="140799" y="399453"/>
                      </a:lnTo>
                      <a:cubicBezTo>
                        <a:pt x="141458" y="399458"/>
                        <a:pt x="141996" y="398926"/>
                        <a:pt x="142000" y="398267"/>
                      </a:cubicBezTo>
                      <a:cubicBezTo>
                        <a:pt x="142000" y="398267"/>
                        <a:pt x="142000" y="398267"/>
                        <a:pt x="142000" y="398267"/>
                      </a:cubicBezTo>
                      <a:lnTo>
                        <a:pt x="142000" y="363148"/>
                      </a:lnTo>
                      <a:lnTo>
                        <a:pt x="178778" y="363148"/>
                      </a:lnTo>
                      <a:cubicBezTo>
                        <a:pt x="179429" y="363148"/>
                        <a:pt x="179957" y="362621"/>
                        <a:pt x="179957" y="361970"/>
                      </a:cubicBezTo>
                      <a:cubicBezTo>
                        <a:pt x="179957" y="361968"/>
                        <a:pt x="179957" y="361965"/>
                        <a:pt x="179957" y="361962"/>
                      </a:cubicBezTo>
                      <a:lnTo>
                        <a:pt x="179957" y="328735"/>
                      </a:lnTo>
                      <a:cubicBezTo>
                        <a:pt x="179957" y="328084"/>
                        <a:pt x="179429" y="327556"/>
                        <a:pt x="178778" y="327556"/>
                      </a:cubicBezTo>
                      <a:lnTo>
                        <a:pt x="142000" y="327556"/>
                      </a:lnTo>
                      <a:lnTo>
                        <a:pt x="142000" y="291259"/>
                      </a:lnTo>
                      <a:cubicBezTo>
                        <a:pt x="199967" y="281749"/>
                        <a:pt x="244333" y="231333"/>
                        <a:pt x="244333" y="170717"/>
                      </a:cubicBezTo>
                      <a:cubicBezTo>
                        <a:pt x="244354" y="145548"/>
                        <a:pt x="236557" y="120994"/>
                        <a:pt x="222019" y="100449"/>
                      </a:cubicBezTo>
                      <a:lnTo>
                        <a:pt x="262685" y="59760"/>
                      </a:lnTo>
                      <a:lnTo>
                        <a:pt x="262685" y="94452"/>
                      </a:lnTo>
                      <a:cubicBezTo>
                        <a:pt x="262693" y="95112"/>
                        <a:pt x="263232" y="95642"/>
                        <a:pt x="263893" y="95638"/>
                      </a:cubicBezTo>
                      <a:lnTo>
                        <a:pt x="294884" y="95638"/>
                      </a:lnTo>
                      <a:cubicBezTo>
                        <a:pt x="295544" y="95642"/>
                        <a:pt x="296084" y="95112"/>
                        <a:pt x="296092" y="94452"/>
                      </a:cubicBezTo>
                      <a:lnTo>
                        <a:pt x="296092" y="1216"/>
                      </a:lnTo>
                      <a:cubicBezTo>
                        <a:pt x="296089" y="552"/>
                        <a:pt x="295547" y="18"/>
                        <a:pt x="294884" y="23"/>
                      </a:cubicBezTo>
                      <a:cubicBezTo>
                        <a:pt x="294884" y="23"/>
                        <a:pt x="294884" y="23"/>
                        <a:pt x="294884" y="23"/>
                      </a:cubicBezTo>
                      <a:moveTo>
                        <a:pt x="122178" y="260650"/>
                      </a:moveTo>
                      <a:cubicBezTo>
                        <a:pt x="72509" y="260650"/>
                        <a:pt x="32244" y="220386"/>
                        <a:pt x="32244" y="170717"/>
                      </a:cubicBezTo>
                      <a:cubicBezTo>
                        <a:pt x="32244" y="121048"/>
                        <a:pt x="72509" y="80784"/>
                        <a:pt x="122178" y="80784"/>
                      </a:cubicBezTo>
                      <a:cubicBezTo>
                        <a:pt x="171847" y="80784"/>
                        <a:pt x="212111" y="121048"/>
                        <a:pt x="212111" y="170717"/>
                      </a:cubicBezTo>
                      <a:cubicBezTo>
                        <a:pt x="212062" y="220365"/>
                        <a:pt x="171826" y="260601"/>
                        <a:pt x="122178" y="260650"/>
                      </a:cubicBezTo>
                    </a:path>
                  </a:pathLst>
                </a:custGeom>
                <a:solidFill>
                  <a:srgbClr val="FFFFFF"/>
                </a:solidFill>
                <a:ln w="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4" name="Freeform: Shape 219">
                  <a:extLst>
                    <a:ext uri="{FF2B5EF4-FFF2-40B4-BE49-F238E27FC236}">
                      <a16:creationId xmlns:a16="http://schemas.microsoft.com/office/drawing/2014/main" id="{E9AD5126-BCAA-FA39-E4A3-7EF9038FC551}"/>
                    </a:ext>
                  </a:extLst>
                </p:cNvPr>
                <p:cNvSpPr/>
                <p:nvPr/>
              </p:nvSpPr>
              <p:spPr>
                <a:xfrm>
                  <a:off x="3558047" y="1901798"/>
                  <a:ext cx="111474" cy="28556"/>
                </a:xfrm>
                <a:custGeom>
                  <a:avLst/>
                  <a:gdLst>
                    <a:gd name="connsiteX0" fmla="*/ 110266 w 111474"/>
                    <a:gd name="connsiteY0" fmla="*/ 2 h 28556"/>
                    <a:gd name="connsiteX1" fmla="*/ 1186 w 111474"/>
                    <a:gd name="connsiteY1" fmla="*/ 2 h 28556"/>
                    <a:gd name="connsiteX2" fmla="*/ 0 w 111474"/>
                    <a:gd name="connsiteY2" fmla="*/ 1068 h 28556"/>
                    <a:gd name="connsiteX3" fmla="*/ 0 w 111474"/>
                    <a:gd name="connsiteY3" fmla="*/ 27473 h 28556"/>
                    <a:gd name="connsiteX4" fmla="*/ 1169 w 111474"/>
                    <a:gd name="connsiteY4" fmla="*/ 28554 h 28556"/>
                    <a:gd name="connsiteX5" fmla="*/ 1186 w 111474"/>
                    <a:gd name="connsiteY5" fmla="*/ 28553 h 28556"/>
                    <a:gd name="connsiteX6" fmla="*/ 110266 w 111474"/>
                    <a:gd name="connsiteY6" fmla="*/ 28553 h 28556"/>
                    <a:gd name="connsiteX7" fmla="*/ 111473 w 111474"/>
                    <a:gd name="connsiteY7" fmla="*/ 27499 h 28556"/>
                    <a:gd name="connsiteX8" fmla="*/ 111475 w 111474"/>
                    <a:gd name="connsiteY8" fmla="*/ 27473 h 28556"/>
                    <a:gd name="connsiteX9" fmla="*/ 111475 w 111474"/>
                    <a:gd name="connsiteY9" fmla="*/ 1068 h 28556"/>
                    <a:gd name="connsiteX10" fmla="*/ 110266 w 111474"/>
                    <a:gd name="connsiteY10" fmla="*/ 2 h 2855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474" h="28556">
                      <a:moveTo>
                        <a:pt x="110266" y="2"/>
                      </a:moveTo>
                      <a:lnTo>
                        <a:pt x="1186" y="2"/>
                      </a:lnTo>
                      <a:cubicBezTo>
                        <a:pt x="567" y="-24"/>
                        <a:pt x="41" y="449"/>
                        <a:pt x="0" y="1068"/>
                      </a:cubicBezTo>
                      <a:lnTo>
                        <a:pt x="0" y="27473"/>
                      </a:lnTo>
                      <a:cubicBezTo>
                        <a:pt x="24" y="28094"/>
                        <a:pt x="547" y="28578"/>
                        <a:pt x="1169" y="28554"/>
                      </a:cubicBezTo>
                      <a:cubicBezTo>
                        <a:pt x="1174" y="28554"/>
                        <a:pt x="1180" y="28553"/>
                        <a:pt x="1186" y="28553"/>
                      </a:cubicBezTo>
                      <a:lnTo>
                        <a:pt x="110266" y="28553"/>
                      </a:lnTo>
                      <a:cubicBezTo>
                        <a:pt x="110891" y="28595"/>
                        <a:pt x="111431" y="28123"/>
                        <a:pt x="111473" y="27499"/>
                      </a:cubicBezTo>
                      <a:cubicBezTo>
                        <a:pt x="111474" y="27490"/>
                        <a:pt x="111474" y="27482"/>
                        <a:pt x="111475" y="27473"/>
                      </a:cubicBezTo>
                      <a:lnTo>
                        <a:pt x="111475" y="1068"/>
                      </a:lnTo>
                      <a:cubicBezTo>
                        <a:pt x="111430" y="442"/>
                        <a:pt x="110892" y="-33"/>
                        <a:pt x="110266" y="2"/>
                      </a:cubicBezTo>
                    </a:path>
                  </a:pathLst>
                </a:custGeom>
                <a:solidFill>
                  <a:srgbClr val="FFFFFF"/>
                </a:solidFill>
                <a:ln w="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5" name="Freeform: Shape 220">
                  <a:extLst>
                    <a:ext uri="{FF2B5EF4-FFF2-40B4-BE49-F238E27FC236}">
                      <a16:creationId xmlns:a16="http://schemas.microsoft.com/office/drawing/2014/main" id="{BE8E5545-3BEA-10A7-B905-3537C471E653}"/>
                    </a:ext>
                  </a:extLst>
                </p:cNvPr>
                <p:cNvSpPr/>
                <p:nvPr/>
              </p:nvSpPr>
              <p:spPr>
                <a:xfrm>
                  <a:off x="3558047" y="1948949"/>
                  <a:ext cx="111474" cy="28577"/>
                </a:xfrm>
                <a:custGeom>
                  <a:avLst/>
                  <a:gdLst>
                    <a:gd name="connsiteX0" fmla="*/ 110266 w 111474"/>
                    <a:gd name="connsiteY0" fmla="*/ 1 h 28577"/>
                    <a:gd name="connsiteX1" fmla="*/ 1186 w 111474"/>
                    <a:gd name="connsiteY1" fmla="*/ 1 h 28577"/>
                    <a:gd name="connsiteX2" fmla="*/ 0 w 111474"/>
                    <a:gd name="connsiteY2" fmla="*/ 1104 h 28577"/>
                    <a:gd name="connsiteX3" fmla="*/ 0 w 111474"/>
                    <a:gd name="connsiteY3" fmla="*/ 27509 h 28577"/>
                    <a:gd name="connsiteX4" fmla="*/ 1183 w 111474"/>
                    <a:gd name="connsiteY4" fmla="*/ 28575 h 28577"/>
                    <a:gd name="connsiteX5" fmla="*/ 1186 w 111474"/>
                    <a:gd name="connsiteY5" fmla="*/ 28575 h 28577"/>
                    <a:gd name="connsiteX6" fmla="*/ 110266 w 111474"/>
                    <a:gd name="connsiteY6" fmla="*/ 28575 h 28577"/>
                    <a:gd name="connsiteX7" fmla="*/ 111474 w 111474"/>
                    <a:gd name="connsiteY7" fmla="*/ 27521 h 28577"/>
                    <a:gd name="connsiteX8" fmla="*/ 111475 w 111474"/>
                    <a:gd name="connsiteY8" fmla="*/ 27509 h 28577"/>
                    <a:gd name="connsiteX9" fmla="*/ 111475 w 111474"/>
                    <a:gd name="connsiteY9" fmla="*/ 1104 h 28577"/>
                    <a:gd name="connsiteX10" fmla="*/ 110266 w 111474"/>
                    <a:gd name="connsiteY10" fmla="*/ 1 h 285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111474" h="28577">
                      <a:moveTo>
                        <a:pt x="110266" y="1"/>
                      </a:moveTo>
                      <a:lnTo>
                        <a:pt x="1186" y="1"/>
                      </a:lnTo>
                      <a:cubicBezTo>
                        <a:pt x="556" y="-16"/>
                        <a:pt x="29" y="475"/>
                        <a:pt x="0" y="1104"/>
                      </a:cubicBezTo>
                      <a:lnTo>
                        <a:pt x="0" y="27509"/>
                      </a:lnTo>
                      <a:cubicBezTo>
                        <a:pt x="32" y="28130"/>
                        <a:pt x="561" y="28607"/>
                        <a:pt x="1183" y="28575"/>
                      </a:cubicBezTo>
                      <a:cubicBezTo>
                        <a:pt x="1184" y="28575"/>
                        <a:pt x="1185" y="28575"/>
                        <a:pt x="1186" y="28575"/>
                      </a:cubicBezTo>
                      <a:lnTo>
                        <a:pt x="110266" y="28575"/>
                      </a:lnTo>
                      <a:cubicBezTo>
                        <a:pt x="110891" y="28618"/>
                        <a:pt x="111431" y="28146"/>
                        <a:pt x="111474" y="27521"/>
                      </a:cubicBezTo>
                      <a:cubicBezTo>
                        <a:pt x="111474" y="27518"/>
                        <a:pt x="111475" y="27513"/>
                        <a:pt x="111475" y="27509"/>
                      </a:cubicBezTo>
                      <a:lnTo>
                        <a:pt x="111475" y="1104"/>
                      </a:lnTo>
                      <a:cubicBezTo>
                        <a:pt x="111442" y="468"/>
                        <a:pt x="110904" y="-25"/>
                        <a:pt x="110266" y="1"/>
                      </a:cubicBezTo>
                    </a:path>
                  </a:pathLst>
                </a:custGeom>
                <a:solidFill>
                  <a:srgbClr val="FFFFFF"/>
                </a:solidFill>
                <a:ln w="7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53" name="Group 152">
              <a:extLst>
                <a:ext uri="{FF2B5EF4-FFF2-40B4-BE49-F238E27FC236}">
                  <a16:creationId xmlns:a16="http://schemas.microsoft.com/office/drawing/2014/main" id="{49974AB2-E992-2E02-EC21-BD6E051A8508}"/>
                </a:ext>
              </a:extLst>
            </p:cNvPr>
            <p:cNvGrpSpPr/>
            <p:nvPr userDrawn="1"/>
          </p:nvGrpSpPr>
          <p:grpSpPr>
            <a:xfrm>
              <a:off x="6224143" y="0"/>
              <a:ext cx="205740" cy="205740"/>
              <a:chOff x="6224143" y="0"/>
              <a:chExt cx="205740" cy="205740"/>
            </a:xfrm>
          </p:grpSpPr>
          <p:sp>
            <p:nvSpPr>
              <p:cNvPr id="239" name="Rectangle 238">
                <a:extLst>
                  <a:ext uri="{FF2B5EF4-FFF2-40B4-BE49-F238E27FC236}">
                    <a16:creationId xmlns:a16="http://schemas.microsoft.com/office/drawing/2014/main" id="{95CE6FEE-77D7-AFDE-D9E5-0EE9502D276B}"/>
                  </a:ext>
                </a:extLst>
              </p:cNvPr>
              <p:cNvSpPr/>
              <p:nvPr userDrawn="1"/>
            </p:nvSpPr>
            <p:spPr bwMode="auto">
              <a:xfrm>
                <a:off x="6224143" y="0"/>
                <a:ext cx="205740" cy="205740"/>
              </a:xfrm>
              <a:prstGeom prst="rect">
                <a:avLst/>
              </a:prstGeom>
              <a:solidFill>
                <a:srgbClr val="26BDE2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240" name="Freeform: Shape 247">
                <a:extLst>
                  <a:ext uri="{FF2B5EF4-FFF2-40B4-BE49-F238E27FC236}">
                    <a16:creationId xmlns:a16="http://schemas.microsoft.com/office/drawing/2014/main" id="{AA85089C-1B8A-BDF7-2CF1-7C7C0F355607}"/>
                  </a:ext>
                </a:extLst>
              </p:cNvPr>
              <p:cNvSpPr/>
              <p:nvPr/>
            </p:nvSpPr>
            <p:spPr>
              <a:xfrm>
                <a:off x="6285242" y="45465"/>
                <a:ext cx="83543" cy="114811"/>
              </a:xfrm>
              <a:custGeom>
                <a:avLst/>
                <a:gdLst>
                  <a:gd name="connsiteX0" fmla="*/ 163668 w 164104"/>
                  <a:gd name="connsiteY0" fmla="*/ 633 h 225524"/>
                  <a:gd name="connsiteX1" fmla="*/ 162219 w 164104"/>
                  <a:gd name="connsiteY1" fmla="*/ 1 h 225524"/>
                  <a:gd name="connsiteX2" fmla="*/ 1876 w 164104"/>
                  <a:gd name="connsiteY2" fmla="*/ 1 h 225524"/>
                  <a:gd name="connsiteX3" fmla="*/ 1 w 164104"/>
                  <a:gd name="connsiteY3" fmla="*/ 1740 h 225524"/>
                  <a:gd name="connsiteX4" fmla="*/ 33 w 164104"/>
                  <a:gd name="connsiteY4" fmla="*/ 2149 h 225524"/>
                  <a:gd name="connsiteX5" fmla="*/ 26992 w 164104"/>
                  <a:gd name="connsiteY5" fmla="*/ 165069 h 225524"/>
                  <a:gd name="connsiteX6" fmla="*/ 28840 w 164104"/>
                  <a:gd name="connsiteY6" fmla="*/ 166638 h 225524"/>
                  <a:gd name="connsiteX7" fmla="*/ 61903 w 164104"/>
                  <a:gd name="connsiteY7" fmla="*/ 166638 h 225524"/>
                  <a:gd name="connsiteX8" fmla="*/ 64165 w 164104"/>
                  <a:gd name="connsiteY8" fmla="*/ 193156 h 225524"/>
                  <a:gd name="connsiteX9" fmla="*/ 50252 w 164104"/>
                  <a:gd name="connsiteY9" fmla="*/ 193156 h 225524"/>
                  <a:gd name="connsiteX10" fmla="*/ 82626 w 164104"/>
                  <a:gd name="connsiteY10" fmla="*/ 225525 h 225524"/>
                  <a:gd name="connsiteX11" fmla="*/ 115075 w 164104"/>
                  <a:gd name="connsiteY11" fmla="*/ 193080 h 225524"/>
                  <a:gd name="connsiteX12" fmla="*/ 101166 w 164104"/>
                  <a:gd name="connsiteY12" fmla="*/ 193080 h 225524"/>
                  <a:gd name="connsiteX13" fmla="*/ 103403 w 164104"/>
                  <a:gd name="connsiteY13" fmla="*/ 166651 h 225524"/>
                  <a:gd name="connsiteX14" fmla="*/ 137049 w 164104"/>
                  <a:gd name="connsiteY14" fmla="*/ 166651 h 225524"/>
                  <a:gd name="connsiteX15" fmla="*/ 138888 w 164104"/>
                  <a:gd name="connsiteY15" fmla="*/ 165051 h 225524"/>
                  <a:gd name="connsiteX16" fmla="*/ 164079 w 164104"/>
                  <a:gd name="connsiteY16" fmla="*/ 2162 h 225524"/>
                  <a:gd name="connsiteX17" fmla="*/ 163668 w 164104"/>
                  <a:gd name="connsiteY17" fmla="*/ 633 h 225524"/>
                  <a:gd name="connsiteX18" fmla="*/ 101697 w 164104"/>
                  <a:gd name="connsiteY18" fmla="*/ 131060 h 225524"/>
                  <a:gd name="connsiteX19" fmla="*/ 82564 w 164104"/>
                  <a:gd name="connsiteY19" fmla="*/ 137734 h 225524"/>
                  <a:gd name="connsiteX20" fmla="*/ 63410 w 164104"/>
                  <a:gd name="connsiteY20" fmla="*/ 131060 h 225524"/>
                  <a:gd name="connsiteX21" fmla="*/ 59874 w 164104"/>
                  <a:gd name="connsiteY21" fmla="*/ 96415 h 225524"/>
                  <a:gd name="connsiteX22" fmla="*/ 82502 w 164104"/>
                  <a:gd name="connsiteY22" fmla="*/ 61500 h 225524"/>
                  <a:gd name="connsiteX23" fmla="*/ 82502 w 164104"/>
                  <a:gd name="connsiteY23" fmla="*/ 61314 h 225524"/>
                  <a:gd name="connsiteX24" fmla="*/ 82573 w 164104"/>
                  <a:gd name="connsiteY24" fmla="*/ 61403 h 225524"/>
                  <a:gd name="connsiteX25" fmla="*/ 82635 w 164104"/>
                  <a:gd name="connsiteY25" fmla="*/ 61314 h 225524"/>
                  <a:gd name="connsiteX26" fmla="*/ 82635 w 164104"/>
                  <a:gd name="connsiteY26" fmla="*/ 61500 h 225524"/>
                  <a:gd name="connsiteX27" fmla="*/ 105250 w 164104"/>
                  <a:gd name="connsiteY27" fmla="*/ 96415 h 225524"/>
                  <a:gd name="connsiteX28" fmla="*/ 101697 w 164104"/>
                  <a:gd name="connsiteY28" fmla="*/ 131060 h 225524"/>
                  <a:gd name="connsiteX29" fmla="*/ 152562 w 164104"/>
                  <a:gd name="connsiteY29" fmla="*/ 34912 h 225524"/>
                  <a:gd name="connsiteX30" fmla="*/ 137420 w 164104"/>
                  <a:gd name="connsiteY30" fmla="*/ 35827 h 225524"/>
                  <a:gd name="connsiteX31" fmla="*/ 83059 w 164104"/>
                  <a:gd name="connsiteY31" fmla="*/ 40246 h 225524"/>
                  <a:gd name="connsiteX32" fmla="*/ 42978 w 164104"/>
                  <a:gd name="connsiteY32" fmla="*/ 32733 h 225524"/>
                  <a:gd name="connsiteX33" fmla="*/ 13366 w 164104"/>
                  <a:gd name="connsiteY33" fmla="*/ 39446 h 225524"/>
                  <a:gd name="connsiteX34" fmla="*/ 7051 w 164104"/>
                  <a:gd name="connsiteY34" fmla="*/ 7068 h 225524"/>
                  <a:gd name="connsiteX35" fmla="*/ 157101 w 164104"/>
                  <a:gd name="connsiteY35" fmla="*/ 7068 h 2255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164104" h="225524">
                    <a:moveTo>
                      <a:pt x="163668" y="633"/>
                    </a:moveTo>
                    <a:cubicBezTo>
                      <a:pt x="163297" y="226"/>
                      <a:pt x="162770" y="-4"/>
                      <a:pt x="162219" y="1"/>
                    </a:cubicBezTo>
                    <a:lnTo>
                      <a:pt x="1876" y="1"/>
                    </a:lnTo>
                    <a:cubicBezTo>
                      <a:pt x="878" y="-36"/>
                      <a:pt x="39" y="742"/>
                      <a:pt x="1" y="1740"/>
                    </a:cubicBezTo>
                    <a:cubicBezTo>
                      <a:pt x="-4" y="1877"/>
                      <a:pt x="6" y="2014"/>
                      <a:pt x="33" y="2149"/>
                    </a:cubicBezTo>
                    <a:lnTo>
                      <a:pt x="26992" y="165069"/>
                    </a:lnTo>
                    <a:cubicBezTo>
                      <a:pt x="27145" y="165971"/>
                      <a:pt x="27924" y="166634"/>
                      <a:pt x="28840" y="166638"/>
                    </a:cubicBezTo>
                    <a:lnTo>
                      <a:pt x="61903" y="166638"/>
                    </a:lnTo>
                    <a:lnTo>
                      <a:pt x="64165" y="193156"/>
                    </a:lnTo>
                    <a:lnTo>
                      <a:pt x="50252" y="193156"/>
                    </a:lnTo>
                    <a:lnTo>
                      <a:pt x="82626" y="225525"/>
                    </a:lnTo>
                    <a:lnTo>
                      <a:pt x="115075" y="193080"/>
                    </a:lnTo>
                    <a:lnTo>
                      <a:pt x="101166" y="193080"/>
                    </a:lnTo>
                    <a:lnTo>
                      <a:pt x="103403" y="166651"/>
                    </a:lnTo>
                    <a:lnTo>
                      <a:pt x="137049" y="166651"/>
                    </a:lnTo>
                    <a:cubicBezTo>
                      <a:pt x="137977" y="166655"/>
                      <a:pt x="138763" y="165971"/>
                      <a:pt x="138888" y="165051"/>
                    </a:cubicBezTo>
                    <a:lnTo>
                      <a:pt x="164079" y="2162"/>
                    </a:lnTo>
                    <a:cubicBezTo>
                      <a:pt x="164168" y="1618"/>
                      <a:pt x="164018" y="1061"/>
                      <a:pt x="163668" y="633"/>
                    </a:cubicBezTo>
                    <a:close/>
                    <a:moveTo>
                      <a:pt x="101697" y="131060"/>
                    </a:moveTo>
                    <a:cubicBezTo>
                      <a:pt x="96501" y="135809"/>
                      <a:pt x="89586" y="138221"/>
                      <a:pt x="82564" y="137734"/>
                    </a:cubicBezTo>
                    <a:cubicBezTo>
                      <a:pt x="75535" y="138225"/>
                      <a:pt x="68611" y="135813"/>
                      <a:pt x="63410" y="131060"/>
                    </a:cubicBezTo>
                    <a:cubicBezTo>
                      <a:pt x="51397" y="119061"/>
                      <a:pt x="55684" y="104131"/>
                      <a:pt x="59874" y="96415"/>
                    </a:cubicBezTo>
                    <a:cubicBezTo>
                      <a:pt x="62455" y="91584"/>
                      <a:pt x="80911" y="63869"/>
                      <a:pt x="82502" y="61500"/>
                    </a:cubicBezTo>
                    <a:lnTo>
                      <a:pt x="82502" y="61314"/>
                    </a:lnTo>
                    <a:lnTo>
                      <a:pt x="82573" y="61403"/>
                    </a:lnTo>
                    <a:lnTo>
                      <a:pt x="82635" y="61314"/>
                    </a:lnTo>
                    <a:lnTo>
                      <a:pt x="82635" y="61500"/>
                    </a:lnTo>
                    <a:cubicBezTo>
                      <a:pt x="84182" y="63860"/>
                      <a:pt x="102669" y="91553"/>
                      <a:pt x="105250" y="96415"/>
                    </a:cubicBezTo>
                    <a:cubicBezTo>
                      <a:pt x="109426" y="104131"/>
                      <a:pt x="113700" y="119061"/>
                      <a:pt x="101697" y="131060"/>
                    </a:cubicBezTo>
                    <a:close/>
                    <a:moveTo>
                      <a:pt x="152562" y="34912"/>
                    </a:moveTo>
                    <a:cubicBezTo>
                      <a:pt x="148217" y="32998"/>
                      <a:pt x="142706" y="33687"/>
                      <a:pt x="137420" y="35827"/>
                    </a:cubicBezTo>
                    <a:cubicBezTo>
                      <a:pt x="117532" y="43892"/>
                      <a:pt x="103982" y="46792"/>
                      <a:pt x="83059" y="40246"/>
                    </a:cubicBezTo>
                    <a:cubicBezTo>
                      <a:pt x="69880" y="36118"/>
                      <a:pt x="57549" y="27482"/>
                      <a:pt x="42978" y="32733"/>
                    </a:cubicBezTo>
                    <a:cubicBezTo>
                      <a:pt x="33303" y="36211"/>
                      <a:pt x="24292" y="39530"/>
                      <a:pt x="13366" y="39446"/>
                    </a:cubicBezTo>
                    <a:lnTo>
                      <a:pt x="7051" y="7068"/>
                    </a:lnTo>
                    <a:lnTo>
                      <a:pt x="157101" y="7068"/>
                    </a:lnTo>
                    <a:close/>
                  </a:path>
                </a:pathLst>
              </a:custGeom>
              <a:solidFill>
                <a:srgbClr val="FFFFFF"/>
              </a:solidFill>
              <a:ln w="4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4" name="Group 153">
              <a:extLst>
                <a:ext uri="{FF2B5EF4-FFF2-40B4-BE49-F238E27FC236}">
                  <a16:creationId xmlns:a16="http://schemas.microsoft.com/office/drawing/2014/main" id="{142DF4BF-7969-82B2-8027-4175ED1F680E}"/>
                </a:ext>
              </a:extLst>
            </p:cNvPr>
            <p:cNvGrpSpPr/>
            <p:nvPr userDrawn="1"/>
          </p:nvGrpSpPr>
          <p:grpSpPr>
            <a:xfrm>
              <a:off x="6450249" y="0"/>
              <a:ext cx="205740" cy="205740"/>
              <a:chOff x="6450249" y="0"/>
              <a:chExt cx="205740" cy="205740"/>
            </a:xfrm>
          </p:grpSpPr>
          <p:sp>
            <p:nvSpPr>
              <p:cNvPr id="224" name="Rectangle 223">
                <a:extLst>
                  <a:ext uri="{FF2B5EF4-FFF2-40B4-BE49-F238E27FC236}">
                    <a16:creationId xmlns:a16="http://schemas.microsoft.com/office/drawing/2014/main" id="{FC4F452A-B2B3-31B0-0E1E-F449FFC9FFB1}"/>
                  </a:ext>
                </a:extLst>
              </p:cNvPr>
              <p:cNvSpPr/>
              <p:nvPr userDrawn="1"/>
            </p:nvSpPr>
            <p:spPr bwMode="auto">
              <a:xfrm>
                <a:off x="6450249" y="0"/>
                <a:ext cx="205740" cy="205740"/>
              </a:xfrm>
              <a:prstGeom prst="rect">
                <a:avLst/>
              </a:prstGeom>
              <a:solidFill>
                <a:srgbClr val="FCC30B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225" name="Graphic 99">
                <a:extLst>
                  <a:ext uri="{FF2B5EF4-FFF2-40B4-BE49-F238E27FC236}">
                    <a16:creationId xmlns:a16="http://schemas.microsoft.com/office/drawing/2014/main" id="{6B7611A3-6663-9AA9-489E-BBE1F8097F60}"/>
                  </a:ext>
                </a:extLst>
              </p:cNvPr>
              <p:cNvGrpSpPr/>
              <p:nvPr/>
            </p:nvGrpSpPr>
            <p:grpSpPr>
              <a:xfrm>
                <a:off x="6499282" y="49034"/>
                <a:ext cx="107674" cy="107672"/>
                <a:chOff x="5132724" y="1743402"/>
                <a:chExt cx="295432" cy="295426"/>
              </a:xfrm>
              <a:solidFill>
                <a:srgbClr val="FFFFFF"/>
              </a:solidFill>
            </p:grpSpPr>
            <p:sp>
              <p:nvSpPr>
                <p:cNvPr id="226" name="Freeform: Shape 252">
                  <a:extLst>
                    <a:ext uri="{FF2B5EF4-FFF2-40B4-BE49-F238E27FC236}">
                      <a16:creationId xmlns:a16="http://schemas.microsoft.com/office/drawing/2014/main" id="{414D2E43-65F0-846E-C1CB-A4C7942B91E9}"/>
                    </a:ext>
                  </a:extLst>
                </p:cNvPr>
                <p:cNvSpPr/>
                <p:nvPr/>
              </p:nvSpPr>
              <p:spPr>
                <a:xfrm>
                  <a:off x="5195518" y="1806966"/>
                  <a:ext cx="169774" cy="169774"/>
                </a:xfrm>
                <a:custGeom>
                  <a:avLst/>
                  <a:gdLst>
                    <a:gd name="connsiteX0" fmla="*/ 84922 w 169774"/>
                    <a:gd name="connsiteY0" fmla="*/ 0 h 169774"/>
                    <a:gd name="connsiteX1" fmla="*/ 0 w 169774"/>
                    <a:gd name="connsiteY1" fmla="*/ 84853 h 169774"/>
                    <a:gd name="connsiteX2" fmla="*/ 84853 w 169774"/>
                    <a:gd name="connsiteY2" fmla="*/ 169775 h 169774"/>
                    <a:gd name="connsiteX3" fmla="*/ 169775 w 169774"/>
                    <a:gd name="connsiteY3" fmla="*/ 84922 h 169774"/>
                    <a:gd name="connsiteX4" fmla="*/ 169775 w 169774"/>
                    <a:gd name="connsiteY4" fmla="*/ 84882 h 169774"/>
                    <a:gd name="connsiteX5" fmla="*/ 84922 w 169774"/>
                    <a:gd name="connsiteY5" fmla="*/ 0 h 169774"/>
                    <a:gd name="connsiteX6" fmla="*/ 78639 w 169774"/>
                    <a:gd name="connsiteY6" fmla="*/ 33531 h 169774"/>
                    <a:gd name="connsiteX7" fmla="*/ 84957 w 169774"/>
                    <a:gd name="connsiteY7" fmla="*/ 27595 h 169774"/>
                    <a:gd name="connsiteX8" fmla="*/ 91240 w 169774"/>
                    <a:gd name="connsiteY8" fmla="*/ 33531 h 169774"/>
                    <a:gd name="connsiteX9" fmla="*/ 91240 w 169774"/>
                    <a:gd name="connsiteY9" fmla="*/ 62678 h 169774"/>
                    <a:gd name="connsiteX10" fmla="*/ 84957 w 169774"/>
                    <a:gd name="connsiteY10" fmla="*/ 68568 h 169774"/>
                    <a:gd name="connsiteX11" fmla="*/ 78639 w 169774"/>
                    <a:gd name="connsiteY11" fmla="*/ 62678 h 169774"/>
                    <a:gd name="connsiteX12" fmla="*/ 84922 w 169774"/>
                    <a:gd name="connsiteY12" fmla="*/ 128374 h 169774"/>
                    <a:gd name="connsiteX13" fmla="*/ 40840 w 169774"/>
                    <a:gd name="connsiteY13" fmla="*/ 84151 h 169774"/>
                    <a:gd name="connsiteX14" fmla="*/ 71805 w 169774"/>
                    <a:gd name="connsiteY14" fmla="*/ 42085 h 169774"/>
                    <a:gd name="connsiteX15" fmla="*/ 71805 w 169774"/>
                    <a:gd name="connsiteY15" fmla="*/ 58526 h 169774"/>
                    <a:gd name="connsiteX16" fmla="*/ 59187 w 169774"/>
                    <a:gd name="connsiteY16" fmla="*/ 97388 h 169774"/>
                    <a:gd name="connsiteX17" fmla="*/ 98050 w 169774"/>
                    <a:gd name="connsiteY17" fmla="*/ 110007 h 169774"/>
                    <a:gd name="connsiteX18" fmla="*/ 110668 w 169774"/>
                    <a:gd name="connsiteY18" fmla="*/ 71144 h 169774"/>
                    <a:gd name="connsiteX19" fmla="*/ 97970 w 169774"/>
                    <a:gd name="connsiteY19" fmla="*/ 58485 h 169774"/>
                    <a:gd name="connsiteX20" fmla="*/ 97970 w 169774"/>
                    <a:gd name="connsiteY20" fmla="*/ 42044 h 169774"/>
                    <a:gd name="connsiteX21" fmla="*/ 127090 w 169774"/>
                    <a:gd name="connsiteY21" fmla="*/ 97278 h 169774"/>
                    <a:gd name="connsiteX22" fmla="*/ 84922 w 169774"/>
                    <a:gd name="connsiteY22" fmla="*/ 128374 h 16977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</a:cxnLst>
                  <a:rect l="l" t="t" r="r" b="b"/>
                  <a:pathLst>
                    <a:path w="169774" h="169774">
                      <a:moveTo>
                        <a:pt x="84922" y="0"/>
                      </a:moveTo>
                      <a:cubicBezTo>
                        <a:pt x="38040" y="-19"/>
                        <a:pt x="19" y="37971"/>
                        <a:pt x="0" y="84853"/>
                      </a:cubicBezTo>
                      <a:cubicBezTo>
                        <a:pt x="-19" y="131735"/>
                        <a:pt x="37971" y="169756"/>
                        <a:pt x="84853" y="169775"/>
                      </a:cubicBezTo>
                      <a:cubicBezTo>
                        <a:pt x="131735" y="169794"/>
                        <a:pt x="169756" y="131804"/>
                        <a:pt x="169775" y="84922"/>
                      </a:cubicBezTo>
                      <a:cubicBezTo>
                        <a:pt x="169775" y="84909"/>
                        <a:pt x="169775" y="84895"/>
                        <a:pt x="169775" y="84882"/>
                      </a:cubicBezTo>
                      <a:cubicBezTo>
                        <a:pt x="169778" y="38013"/>
                        <a:pt x="131791" y="13"/>
                        <a:pt x="84922" y="0"/>
                      </a:cubicBezTo>
                      <a:moveTo>
                        <a:pt x="78639" y="33531"/>
                      </a:moveTo>
                      <a:cubicBezTo>
                        <a:pt x="78639" y="30711"/>
                        <a:pt x="81471" y="27595"/>
                        <a:pt x="84957" y="27595"/>
                      </a:cubicBezTo>
                      <a:cubicBezTo>
                        <a:pt x="88443" y="27595"/>
                        <a:pt x="91240" y="30711"/>
                        <a:pt x="91240" y="33531"/>
                      </a:cubicBezTo>
                      <a:lnTo>
                        <a:pt x="91240" y="62678"/>
                      </a:lnTo>
                      <a:cubicBezTo>
                        <a:pt x="91240" y="65487"/>
                        <a:pt x="88432" y="68568"/>
                        <a:pt x="84957" y="68568"/>
                      </a:cubicBezTo>
                      <a:cubicBezTo>
                        <a:pt x="81482" y="68568"/>
                        <a:pt x="78639" y="65487"/>
                        <a:pt x="78639" y="62678"/>
                      </a:cubicBezTo>
                      <a:close/>
                      <a:moveTo>
                        <a:pt x="84922" y="128374"/>
                      </a:moveTo>
                      <a:cubicBezTo>
                        <a:pt x="60538" y="128335"/>
                        <a:pt x="40801" y="108536"/>
                        <a:pt x="40840" y="84151"/>
                      </a:cubicBezTo>
                      <a:cubicBezTo>
                        <a:pt x="40871" y="64872"/>
                        <a:pt x="53406" y="47843"/>
                        <a:pt x="71805" y="42085"/>
                      </a:cubicBezTo>
                      <a:lnTo>
                        <a:pt x="71805" y="58526"/>
                      </a:lnTo>
                      <a:cubicBezTo>
                        <a:pt x="57589" y="65773"/>
                        <a:pt x="51940" y="83173"/>
                        <a:pt x="59187" y="97388"/>
                      </a:cubicBezTo>
                      <a:cubicBezTo>
                        <a:pt x="66434" y="111605"/>
                        <a:pt x="83833" y="117254"/>
                        <a:pt x="98050" y="110007"/>
                      </a:cubicBezTo>
                      <a:cubicBezTo>
                        <a:pt x="112266" y="102760"/>
                        <a:pt x="117915" y="85360"/>
                        <a:pt x="110668" y="71144"/>
                      </a:cubicBezTo>
                      <a:cubicBezTo>
                        <a:pt x="107885" y="65685"/>
                        <a:pt x="103438" y="61252"/>
                        <a:pt x="97970" y="58485"/>
                      </a:cubicBezTo>
                      <a:lnTo>
                        <a:pt x="97970" y="42044"/>
                      </a:lnTo>
                      <a:cubicBezTo>
                        <a:pt x="121264" y="49255"/>
                        <a:pt x="134301" y="73984"/>
                        <a:pt x="127090" y="97278"/>
                      </a:cubicBezTo>
                      <a:cubicBezTo>
                        <a:pt x="121367" y="115764"/>
                        <a:pt x="104273" y="128370"/>
                        <a:pt x="84922" y="128374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7" name="Freeform: Shape 253">
                  <a:extLst>
                    <a:ext uri="{FF2B5EF4-FFF2-40B4-BE49-F238E27FC236}">
                      <a16:creationId xmlns:a16="http://schemas.microsoft.com/office/drawing/2014/main" id="{2D77037B-8E08-B976-1B79-9011F7483F87}"/>
                    </a:ext>
                  </a:extLst>
                </p:cNvPr>
                <p:cNvSpPr/>
                <p:nvPr/>
              </p:nvSpPr>
              <p:spPr>
                <a:xfrm>
                  <a:off x="5132724" y="1884157"/>
                  <a:ext cx="50267" cy="13939"/>
                </a:xfrm>
                <a:custGeom>
                  <a:avLst/>
                  <a:gdLst>
                    <a:gd name="connsiteX0" fmla="*/ 50268 w 50267"/>
                    <a:gd name="connsiteY0" fmla="*/ 6949 h 13939"/>
                    <a:gd name="connsiteX1" fmla="*/ 43747 w 50267"/>
                    <a:gd name="connsiteY1" fmla="*/ 0 h 13939"/>
                    <a:gd name="connsiteX2" fmla="*/ 6573 w 50267"/>
                    <a:gd name="connsiteY2" fmla="*/ 0 h 13939"/>
                    <a:gd name="connsiteX3" fmla="*/ 0 w 50267"/>
                    <a:gd name="connsiteY3" fmla="*/ 6949 h 13939"/>
                    <a:gd name="connsiteX4" fmla="*/ 6573 w 50267"/>
                    <a:gd name="connsiteY4" fmla="*/ 13939 h 13939"/>
                    <a:gd name="connsiteX5" fmla="*/ 43747 w 50267"/>
                    <a:gd name="connsiteY5" fmla="*/ 13939 h 13939"/>
                    <a:gd name="connsiteX6" fmla="*/ 50268 w 50267"/>
                    <a:gd name="connsiteY6" fmla="*/ 6949 h 13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267" h="13939">
                      <a:moveTo>
                        <a:pt x="50268" y="6949"/>
                      </a:moveTo>
                      <a:cubicBezTo>
                        <a:pt x="50268" y="3098"/>
                        <a:pt x="46857" y="0"/>
                        <a:pt x="43747" y="0"/>
                      </a:cubicBezTo>
                      <a:lnTo>
                        <a:pt x="6573" y="0"/>
                      </a:lnTo>
                      <a:cubicBezTo>
                        <a:pt x="3440" y="0"/>
                        <a:pt x="0" y="3116"/>
                        <a:pt x="0" y="6949"/>
                      </a:cubicBezTo>
                      <a:cubicBezTo>
                        <a:pt x="0" y="10783"/>
                        <a:pt x="3440" y="13939"/>
                        <a:pt x="6573" y="13939"/>
                      </a:cubicBezTo>
                      <a:lnTo>
                        <a:pt x="43747" y="13939"/>
                      </a:lnTo>
                      <a:cubicBezTo>
                        <a:pt x="46857" y="13939"/>
                        <a:pt x="50268" y="10806"/>
                        <a:pt x="50268" y="6949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8" name="Freeform: Shape 254">
                  <a:extLst>
                    <a:ext uri="{FF2B5EF4-FFF2-40B4-BE49-F238E27FC236}">
                      <a16:creationId xmlns:a16="http://schemas.microsoft.com/office/drawing/2014/main" id="{89283E0A-95AA-F6E5-5760-775F0EA6F040}"/>
                    </a:ext>
                  </a:extLst>
                </p:cNvPr>
                <p:cNvSpPr/>
                <p:nvPr/>
              </p:nvSpPr>
              <p:spPr>
                <a:xfrm>
                  <a:off x="5377895" y="1884157"/>
                  <a:ext cx="50261" cy="13939"/>
                </a:xfrm>
                <a:custGeom>
                  <a:avLst/>
                  <a:gdLst>
                    <a:gd name="connsiteX0" fmla="*/ 50262 w 50261"/>
                    <a:gd name="connsiteY0" fmla="*/ 6949 h 13939"/>
                    <a:gd name="connsiteX1" fmla="*/ 43741 w 50261"/>
                    <a:gd name="connsiteY1" fmla="*/ 0 h 13939"/>
                    <a:gd name="connsiteX2" fmla="*/ 6573 w 50261"/>
                    <a:gd name="connsiteY2" fmla="*/ 0 h 13939"/>
                    <a:gd name="connsiteX3" fmla="*/ 0 w 50261"/>
                    <a:gd name="connsiteY3" fmla="*/ 6949 h 13939"/>
                    <a:gd name="connsiteX4" fmla="*/ 6573 w 50261"/>
                    <a:gd name="connsiteY4" fmla="*/ 13939 h 13939"/>
                    <a:gd name="connsiteX5" fmla="*/ 43741 w 50261"/>
                    <a:gd name="connsiteY5" fmla="*/ 13939 h 13939"/>
                    <a:gd name="connsiteX6" fmla="*/ 50262 w 50261"/>
                    <a:gd name="connsiteY6" fmla="*/ 6949 h 139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0261" h="13939">
                      <a:moveTo>
                        <a:pt x="50262" y="6949"/>
                      </a:moveTo>
                      <a:cubicBezTo>
                        <a:pt x="50262" y="3098"/>
                        <a:pt x="46851" y="0"/>
                        <a:pt x="43741" y="0"/>
                      </a:cubicBezTo>
                      <a:lnTo>
                        <a:pt x="6573" y="0"/>
                      </a:lnTo>
                      <a:cubicBezTo>
                        <a:pt x="3440" y="0"/>
                        <a:pt x="0" y="3116"/>
                        <a:pt x="0" y="6949"/>
                      </a:cubicBezTo>
                      <a:cubicBezTo>
                        <a:pt x="0" y="10783"/>
                        <a:pt x="3440" y="13939"/>
                        <a:pt x="6573" y="13939"/>
                      </a:cubicBezTo>
                      <a:lnTo>
                        <a:pt x="43741" y="13939"/>
                      </a:lnTo>
                      <a:cubicBezTo>
                        <a:pt x="46851" y="13939"/>
                        <a:pt x="50262" y="10806"/>
                        <a:pt x="50262" y="6949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9" name="Freeform: Shape 255">
                  <a:extLst>
                    <a:ext uri="{FF2B5EF4-FFF2-40B4-BE49-F238E27FC236}">
                      <a16:creationId xmlns:a16="http://schemas.microsoft.com/office/drawing/2014/main" id="{73AD1C2E-3380-EF5C-2BB9-E8F759DC7EFA}"/>
                    </a:ext>
                  </a:extLst>
                </p:cNvPr>
                <p:cNvSpPr/>
                <p:nvPr/>
              </p:nvSpPr>
              <p:spPr>
                <a:xfrm>
                  <a:off x="5273439" y="1743402"/>
                  <a:ext cx="13950" cy="50267"/>
                </a:xfrm>
                <a:custGeom>
                  <a:avLst/>
                  <a:gdLst>
                    <a:gd name="connsiteX0" fmla="*/ 7002 w 13950"/>
                    <a:gd name="connsiteY0" fmla="*/ 50268 h 50267"/>
                    <a:gd name="connsiteX1" fmla="*/ 13951 w 13950"/>
                    <a:gd name="connsiteY1" fmla="*/ 43747 h 50267"/>
                    <a:gd name="connsiteX2" fmla="*/ 13951 w 13950"/>
                    <a:gd name="connsiteY2" fmla="*/ 6573 h 50267"/>
                    <a:gd name="connsiteX3" fmla="*/ 7002 w 13950"/>
                    <a:gd name="connsiteY3" fmla="*/ 0 h 50267"/>
                    <a:gd name="connsiteX4" fmla="*/ 0 w 13950"/>
                    <a:gd name="connsiteY4" fmla="*/ 6573 h 50267"/>
                    <a:gd name="connsiteX5" fmla="*/ 0 w 13950"/>
                    <a:gd name="connsiteY5" fmla="*/ 43747 h 50267"/>
                    <a:gd name="connsiteX6" fmla="*/ 7002 w 13950"/>
                    <a:gd name="connsiteY6" fmla="*/ 50268 h 502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950" h="50267">
                      <a:moveTo>
                        <a:pt x="7002" y="50268"/>
                      </a:moveTo>
                      <a:cubicBezTo>
                        <a:pt x="10841" y="50268"/>
                        <a:pt x="13951" y="46857"/>
                        <a:pt x="13951" y="43747"/>
                      </a:cubicBezTo>
                      <a:lnTo>
                        <a:pt x="13951" y="6573"/>
                      </a:lnTo>
                      <a:cubicBezTo>
                        <a:pt x="13951" y="3440"/>
                        <a:pt x="10830" y="0"/>
                        <a:pt x="7002" y="0"/>
                      </a:cubicBezTo>
                      <a:cubicBezTo>
                        <a:pt x="3174" y="0"/>
                        <a:pt x="0" y="3440"/>
                        <a:pt x="0" y="6573"/>
                      </a:cubicBezTo>
                      <a:lnTo>
                        <a:pt x="0" y="43747"/>
                      </a:lnTo>
                      <a:cubicBezTo>
                        <a:pt x="0" y="46857"/>
                        <a:pt x="3145" y="50268"/>
                        <a:pt x="7002" y="50268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0" name="Freeform: Shape 256">
                  <a:extLst>
                    <a:ext uri="{FF2B5EF4-FFF2-40B4-BE49-F238E27FC236}">
                      <a16:creationId xmlns:a16="http://schemas.microsoft.com/office/drawing/2014/main" id="{6E53A6CC-4E28-0BFB-40CA-E6304592CF42}"/>
                    </a:ext>
                  </a:extLst>
                </p:cNvPr>
                <p:cNvSpPr/>
                <p:nvPr/>
              </p:nvSpPr>
              <p:spPr>
                <a:xfrm>
                  <a:off x="5273439" y="1988567"/>
                  <a:ext cx="13950" cy="50261"/>
                </a:xfrm>
                <a:custGeom>
                  <a:avLst/>
                  <a:gdLst>
                    <a:gd name="connsiteX0" fmla="*/ 7002 w 13950"/>
                    <a:gd name="connsiteY0" fmla="*/ 50262 h 50261"/>
                    <a:gd name="connsiteX1" fmla="*/ 13951 w 13950"/>
                    <a:gd name="connsiteY1" fmla="*/ 43741 h 50261"/>
                    <a:gd name="connsiteX2" fmla="*/ 13951 w 13950"/>
                    <a:gd name="connsiteY2" fmla="*/ 6573 h 50261"/>
                    <a:gd name="connsiteX3" fmla="*/ 7002 w 13950"/>
                    <a:gd name="connsiteY3" fmla="*/ 0 h 50261"/>
                    <a:gd name="connsiteX4" fmla="*/ 0 w 13950"/>
                    <a:gd name="connsiteY4" fmla="*/ 6573 h 50261"/>
                    <a:gd name="connsiteX5" fmla="*/ 0 w 13950"/>
                    <a:gd name="connsiteY5" fmla="*/ 43741 h 50261"/>
                    <a:gd name="connsiteX6" fmla="*/ 7002 w 13950"/>
                    <a:gd name="connsiteY6" fmla="*/ 50262 h 502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950" h="50261">
                      <a:moveTo>
                        <a:pt x="7002" y="50262"/>
                      </a:moveTo>
                      <a:cubicBezTo>
                        <a:pt x="10841" y="50262"/>
                        <a:pt x="13951" y="46851"/>
                        <a:pt x="13951" y="43741"/>
                      </a:cubicBezTo>
                      <a:lnTo>
                        <a:pt x="13951" y="6573"/>
                      </a:lnTo>
                      <a:cubicBezTo>
                        <a:pt x="13951" y="3446"/>
                        <a:pt x="10830" y="0"/>
                        <a:pt x="7002" y="0"/>
                      </a:cubicBezTo>
                      <a:cubicBezTo>
                        <a:pt x="3174" y="0"/>
                        <a:pt x="0" y="3446"/>
                        <a:pt x="0" y="6573"/>
                      </a:cubicBezTo>
                      <a:lnTo>
                        <a:pt x="0" y="43741"/>
                      </a:lnTo>
                      <a:cubicBezTo>
                        <a:pt x="0" y="46851"/>
                        <a:pt x="3145" y="50262"/>
                        <a:pt x="7002" y="50262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1" name="Freeform: Shape 257">
                  <a:extLst>
                    <a:ext uri="{FF2B5EF4-FFF2-40B4-BE49-F238E27FC236}">
                      <a16:creationId xmlns:a16="http://schemas.microsoft.com/office/drawing/2014/main" id="{DEF4D8F2-0D28-0D4F-AF67-2C369DFA8998}"/>
                    </a:ext>
                  </a:extLst>
                </p:cNvPr>
                <p:cNvSpPr/>
                <p:nvPr/>
              </p:nvSpPr>
              <p:spPr>
                <a:xfrm>
                  <a:off x="5151386" y="1814248"/>
                  <a:ext cx="45388" cy="32003"/>
                </a:xfrm>
                <a:custGeom>
                  <a:avLst/>
                  <a:gdLst>
                    <a:gd name="connsiteX0" fmla="*/ 44503 w 45388"/>
                    <a:gd name="connsiteY0" fmla="*/ 28450 h 32003"/>
                    <a:gd name="connsiteX1" fmla="*/ 42303 w 45388"/>
                    <a:gd name="connsiteY1" fmla="*/ 19185 h 32003"/>
                    <a:gd name="connsiteX2" fmla="*/ 10046 w 45388"/>
                    <a:gd name="connsiteY2" fmla="*/ 722 h 32003"/>
                    <a:gd name="connsiteX3" fmla="*/ 878 w 45388"/>
                    <a:gd name="connsiteY3" fmla="*/ 3502 h 32003"/>
                    <a:gd name="connsiteX4" fmla="*/ 3114 w 45388"/>
                    <a:gd name="connsiteY4" fmla="*/ 12837 h 32003"/>
                    <a:gd name="connsiteX5" fmla="*/ 35376 w 45388"/>
                    <a:gd name="connsiteY5" fmla="*/ 31300 h 32003"/>
                    <a:gd name="connsiteX6" fmla="*/ 44503 w 45388"/>
                    <a:gd name="connsiteY6" fmla="*/ 28468 h 320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388" h="32003">
                      <a:moveTo>
                        <a:pt x="44503" y="28450"/>
                      </a:moveTo>
                      <a:cubicBezTo>
                        <a:pt x="46420" y="25109"/>
                        <a:pt x="45013" y="20713"/>
                        <a:pt x="42303" y="19185"/>
                      </a:cubicBezTo>
                      <a:lnTo>
                        <a:pt x="10046" y="722"/>
                      </a:lnTo>
                      <a:cubicBezTo>
                        <a:pt x="7324" y="-836"/>
                        <a:pt x="2795" y="143"/>
                        <a:pt x="878" y="3502"/>
                      </a:cubicBezTo>
                      <a:cubicBezTo>
                        <a:pt x="-1039" y="6861"/>
                        <a:pt x="397" y="11280"/>
                        <a:pt x="3114" y="12837"/>
                      </a:cubicBezTo>
                      <a:lnTo>
                        <a:pt x="35376" y="31300"/>
                      </a:lnTo>
                      <a:cubicBezTo>
                        <a:pt x="38075" y="32846"/>
                        <a:pt x="42592" y="31821"/>
                        <a:pt x="44503" y="28468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2" name="Freeform: Shape 258">
                  <a:extLst>
                    <a:ext uri="{FF2B5EF4-FFF2-40B4-BE49-F238E27FC236}">
                      <a16:creationId xmlns:a16="http://schemas.microsoft.com/office/drawing/2014/main" id="{3BA62D8D-F2E3-9617-74C5-9F8E2A916205}"/>
                    </a:ext>
                  </a:extLst>
                </p:cNvPr>
                <p:cNvSpPr/>
                <p:nvPr/>
              </p:nvSpPr>
              <p:spPr>
                <a:xfrm>
                  <a:off x="5364150" y="1936028"/>
                  <a:ext cx="45379" cy="32001"/>
                </a:xfrm>
                <a:custGeom>
                  <a:avLst/>
                  <a:gdLst>
                    <a:gd name="connsiteX0" fmla="*/ 44502 w 45379"/>
                    <a:gd name="connsiteY0" fmla="*/ 28448 h 32001"/>
                    <a:gd name="connsiteX1" fmla="*/ 42301 w 45379"/>
                    <a:gd name="connsiteY1" fmla="*/ 19182 h 32001"/>
                    <a:gd name="connsiteX2" fmla="*/ 10044 w 45379"/>
                    <a:gd name="connsiteY2" fmla="*/ 719 h 32001"/>
                    <a:gd name="connsiteX3" fmla="*/ 877 w 45379"/>
                    <a:gd name="connsiteY3" fmla="*/ 3505 h 32001"/>
                    <a:gd name="connsiteX4" fmla="*/ 3107 w 45379"/>
                    <a:gd name="connsiteY4" fmla="*/ 12835 h 32001"/>
                    <a:gd name="connsiteX5" fmla="*/ 35369 w 45379"/>
                    <a:gd name="connsiteY5" fmla="*/ 31297 h 32001"/>
                    <a:gd name="connsiteX6" fmla="*/ 44502 w 45379"/>
                    <a:gd name="connsiteY6" fmla="*/ 28465 h 320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379" h="32001">
                      <a:moveTo>
                        <a:pt x="44502" y="28448"/>
                      </a:moveTo>
                      <a:cubicBezTo>
                        <a:pt x="46407" y="25118"/>
                        <a:pt x="45000" y="20711"/>
                        <a:pt x="42301" y="19182"/>
                      </a:cubicBezTo>
                      <a:lnTo>
                        <a:pt x="10044" y="719"/>
                      </a:lnTo>
                      <a:cubicBezTo>
                        <a:pt x="7323" y="-833"/>
                        <a:pt x="2788" y="140"/>
                        <a:pt x="877" y="3505"/>
                      </a:cubicBezTo>
                      <a:cubicBezTo>
                        <a:pt x="-1034" y="6870"/>
                        <a:pt x="390" y="11283"/>
                        <a:pt x="3107" y="12835"/>
                      </a:cubicBezTo>
                      <a:lnTo>
                        <a:pt x="35369" y="31297"/>
                      </a:lnTo>
                      <a:cubicBezTo>
                        <a:pt x="38068" y="32843"/>
                        <a:pt x="42585" y="31818"/>
                        <a:pt x="44502" y="28465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3" name="Freeform: Shape 259">
                  <a:extLst>
                    <a:ext uri="{FF2B5EF4-FFF2-40B4-BE49-F238E27FC236}">
                      <a16:creationId xmlns:a16="http://schemas.microsoft.com/office/drawing/2014/main" id="{8D60AF80-7682-1870-313A-7AF152798776}"/>
                    </a:ext>
                  </a:extLst>
                </p:cNvPr>
                <p:cNvSpPr/>
                <p:nvPr/>
              </p:nvSpPr>
              <p:spPr>
                <a:xfrm>
                  <a:off x="5325325" y="1762042"/>
                  <a:ext cx="31983" cy="45385"/>
                </a:xfrm>
                <a:custGeom>
                  <a:avLst/>
                  <a:gdLst>
                    <a:gd name="connsiteX0" fmla="*/ 3536 w 31983"/>
                    <a:gd name="connsiteY0" fmla="*/ 44508 h 45385"/>
                    <a:gd name="connsiteX1" fmla="*/ 12802 w 31983"/>
                    <a:gd name="connsiteY1" fmla="*/ 42307 h 45385"/>
                    <a:gd name="connsiteX2" fmla="*/ 31259 w 31983"/>
                    <a:gd name="connsiteY2" fmla="*/ 10044 h 45385"/>
                    <a:gd name="connsiteX3" fmla="*/ 28485 w 31983"/>
                    <a:gd name="connsiteY3" fmla="*/ 877 h 45385"/>
                    <a:gd name="connsiteX4" fmla="*/ 19149 w 31983"/>
                    <a:gd name="connsiteY4" fmla="*/ 3112 h 45385"/>
                    <a:gd name="connsiteX5" fmla="*/ 704 w 31983"/>
                    <a:gd name="connsiteY5" fmla="*/ 35375 h 45385"/>
                    <a:gd name="connsiteX6" fmla="*/ 3536 w 31983"/>
                    <a:gd name="connsiteY6" fmla="*/ 44513 h 453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983" h="45385">
                      <a:moveTo>
                        <a:pt x="3536" y="44508"/>
                      </a:moveTo>
                      <a:cubicBezTo>
                        <a:pt x="6872" y="46413"/>
                        <a:pt x="11267" y="45006"/>
                        <a:pt x="12802" y="42307"/>
                      </a:cubicBezTo>
                      <a:lnTo>
                        <a:pt x="31259" y="10044"/>
                      </a:lnTo>
                      <a:cubicBezTo>
                        <a:pt x="32822" y="7322"/>
                        <a:pt x="31838" y="2788"/>
                        <a:pt x="28485" y="877"/>
                      </a:cubicBezTo>
                      <a:cubicBezTo>
                        <a:pt x="25131" y="-1034"/>
                        <a:pt x="20701" y="390"/>
                        <a:pt x="19149" y="3112"/>
                      </a:cubicBezTo>
                      <a:lnTo>
                        <a:pt x="704" y="35375"/>
                      </a:lnTo>
                      <a:cubicBezTo>
                        <a:pt x="-842" y="38079"/>
                        <a:pt x="183" y="42597"/>
                        <a:pt x="3536" y="44513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4" name="Freeform: Shape 260">
                  <a:extLst>
                    <a:ext uri="{FF2B5EF4-FFF2-40B4-BE49-F238E27FC236}">
                      <a16:creationId xmlns:a16="http://schemas.microsoft.com/office/drawing/2014/main" id="{F2D5A284-8B9E-6FDA-0557-A98E6A6D0FB9}"/>
                    </a:ext>
                  </a:extLst>
                </p:cNvPr>
                <p:cNvSpPr/>
                <p:nvPr/>
              </p:nvSpPr>
              <p:spPr>
                <a:xfrm>
                  <a:off x="5203547" y="1974821"/>
                  <a:ext cx="31980" cy="45386"/>
                </a:xfrm>
                <a:custGeom>
                  <a:avLst/>
                  <a:gdLst>
                    <a:gd name="connsiteX0" fmla="*/ 3536 w 31980"/>
                    <a:gd name="connsiteY0" fmla="*/ 44509 h 45386"/>
                    <a:gd name="connsiteX1" fmla="*/ 12802 w 31980"/>
                    <a:gd name="connsiteY1" fmla="*/ 42302 h 45386"/>
                    <a:gd name="connsiteX2" fmla="*/ 31259 w 31980"/>
                    <a:gd name="connsiteY2" fmla="*/ 10045 h 45386"/>
                    <a:gd name="connsiteX3" fmla="*/ 28479 w 31980"/>
                    <a:gd name="connsiteY3" fmla="*/ 878 h 45386"/>
                    <a:gd name="connsiteX4" fmla="*/ 19166 w 31980"/>
                    <a:gd name="connsiteY4" fmla="*/ 3113 h 45386"/>
                    <a:gd name="connsiteX5" fmla="*/ 704 w 31980"/>
                    <a:gd name="connsiteY5" fmla="*/ 35370 h 45386"/>
                    <a:gd name="connsiteX6" fmla="*/ 3536 w 31980"/>
                    <a:gd name="connsiteY6" fmla="*/ 44509 h 453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1980" h="45386">
                      <a:moveTo>
                        <a:pt x="3536" y="44509"/>
                      </a:moveTo>
                      <a:cubicBezTo>
                        <a:pt x="6872" y="46414"/>
                        <a:pt x="11267" y="45007"/>
                        <a:pt x="12802" y="42302"/>
                      </a:cubicBezTo>
                      <a:lnTo>
                        <a:pt x="31259" y="10045"/>
                      </a:lnTo>
                      <a:cubicBezTo>
                        <a:pt x="32816" y="7329"/>
                        <a:pt x="31838" y="2789"/>
                        <a:pt x="28479" y="878"/>
                      </a:cubicBezTo>
                      <a:cubicBezTo>
                        <a:pt x="25120" y="-1033"/>
                        <a:pt x="20719" y="386"/>
                        <a:pt x="19166" y="3113"/>
                      </a:cubicBezTo>
                      <a:lnTo>
                        <a:pt x="704" y="35370"/>
                      </a:lnTo>
                      <a:cubicBezTo>
                        <a:pt x="-842" y="38069"/>
                        <a:pt x="183" y="42592"/>
                        <a:pt x="3536" y="44509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5" name="Freeform: Shape 261">
                  <a:extLst>
                    <a:ext uri="{FF2B5EF4-FFF2-40B4-BE49-F238E27FC236}">
                      <a16:creationId xmlns:a16="http://schemas.microsoft.com/office/drawing/2014/main" id="{3AC04C0C-3EF9-FFA6-B406-FFE222151FE1}"/>
                    </a:ext>
                  </a:extLst>
                </p:cNvPr>
                <p:cNvSpPr/>
                <p:nvPr/>
              </p:nvSpPr>
              <p:spPr>
                <a:xfrm>
                  <a:off x="5203315" y="1762177"/>
                  <a:ext cx="32059" cy="45346"/>
                </a:xfrm>
                <a:custGeom>
                  <a:avLst/>
                  <a:gdLst>
                    <a:gd name="connsiteX0" fmla="*/ 28561 w 32059"/>
                    <a:gd name="connsiteY0" fmla="*/ 44454 h 45346"/>
                    <a:gd name="connsiteX1" fmla="*/ 31347 w 32059"/>
                    <a:gd name="connsiteY1" fmla="*/ 35327 h 45346"/>
                    <a:gd name="connsiteX2" fmla="*/ 12815 w 32059"/>
                    <a:gd name="connsiteY2" fmla="*/ 3105 h 45346"/>
                    <a:gd name="connsiteX3" fmla="*/ 3502 w 32059"/>
                    <a:gd name="connsiteY3" fmla="*/ 881 h 45346"/>
                    <a:gd name="connsiteX4" fmla="*/ 723 w 32059"/>
                    <a:gd name="connsiteY4" fmla="*/ 10066 h 45346"/>
                    <a:gd name="connsiteX5" fmla="*/ 19255 w 32059"/>
                    <a:gd name="connsiteY5" fmla="*/ 42282 h 45346"/>
                    <a:gd name="connsiteX6" fmla="*/ 28573 w 32059"/>
                    <a:gd name="connsiteY6" fmla="*/ 44454 h 4534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059" h="45346">
                      <a:moveTo>
                        <a:pt x="28561" y="44454"/>
                      </a:moveTo>
                      <a:cubicBezTo>
                        <a:pt x="31891" y="42537"/>
                        <a:pt x="32899" y="38026"/>
                        <a:pt x="31347" y="35327"/>
                      </a:cubicBezTo>
                      <a:lnTo>
                        <a:pt x="12815" y="3105"/>
                      </a:lnTo>
                      <a:cubicBezTo>
                        <a:pt x="11251" y="389"/>
                        <a:pt x="6838" y="-1036"/>
                        <a:pt x="3502" y="881"/>
                      </a:cubicBezTo>
                      <a:cubicBezTo>
                        <a:pt x="167" y="2798"/>
                        <a:pt x="-847" y="7350"/>
                        <a:pt x="723" y="10066"/>
                      </a:cubicBezTo>
                      <a:lnTo>
                        <a:pt x="19255" y="42282"/>
                      </a:lnTo>
                      <a:cubicBezTo>
                        <a:pt x="20812" y="44981"/>
                        <a:pt x="25219" y="46377"/>
                        <a:pt x="28573" y="44454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6" name="Freeform: Shape 262">
                  <a:extLst>
                    <a:ext uri="{FF2B5EF4-FFF2-40B4-BE49-F238E27FC236}">
                      <a16:creationId xmlns:a16="http://schemas.microsoft.com/office/drawing/2014/main" id="{A5748837-3EC6-5F34-E88F-9BBA53349B92}"/>
                    </a:ext>
                  </a:extLst>
                </p:cNvPr>
                <p:cNvSpPr/>
                <p:nvPr/>
              </p:nvSpPr>
              <p:spPr>
                <a:xfrm>
                  <a:off x="5325527" y="1974708"/>
                  <a:ext cx="32061" cy="45347"/>
                </a:xfrm>
                <a:custGeom>
                  <a:avLst/>
                  <a:gdLst>
                    <a:gd name="connsiteX0" fmla="*/ 28560 w 32061"/>
                    <a:gd name="connsiteY0" fmla="*/ 44454 h 45347"/>
                    <a:gd name="connsiteX1" fmla="*/ 31352 w 32061"/>
                    <a:gd name="connsiteY1" fmla="*/ 35333 h 45347"/>
                    <a:gd name="connsiteX2" fmla="*/ 12820 w 32061"/>
                    <a:gd name="connsiteY2" fmla="*/ 3110 h 45347"/>
                    <a:gd name="connsiteX3" fmla="*/ 3502 w 32061"/>
                    <a:gd name="connsiteY3" fmla="*/ 881 h 45347"/>
                    <a:gd name="connsiteX4" fmla="*/ 728 w 32061"/>
                    <a:gd name="connsiteY4" fmla="*/ 10071 h 45347"/>
                    <a:gd name="connsiteX5" fmla="*/ 19260 w 32061"/>
                    <a:gd name="connsiteY5" fmla="*/ 42288 h 45347"/>
                    <a:gd name="connsiteX6" fmla="*/ 28572 w 32061"/>
                    <a:gd name="connsiteY6" fmla="*/ 44454 h 4534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2061" h="45347">
                      <a:moveTo>
                        <a:pt x="28560" y="44454"/>
                      </a:moveTo>
                      <a:cubicBezTo>
                        <a:pt x="31896" y="42537"/>
                        <a:pt x="32898" y="38025"/>
                        <a:pt x="31352" y="35333"/>
                      </a:cubicBezTo>
                      <a:lnTo>
                        <a:pt x="12820" y="3110"/>
                      </a:lnTo>
                      <a:cubicBezTo>
                        <a:pt x="11256" y="388"/>
                        <a:pt x="6843" y="-1036"/>
                        <a:pt x="3502" y="881"/>
                      </a:cubicBezTo>
                      <a:cubicBezTo>
                        <a:pt x="160" y="2798"/>
                        <a:pt x="-847" y="7350"/>
                        <a:pt x="728" y="10071"/>
                      </a:cubicBezTo>
                      <a:lnTo>
                        <a:pt x="19260" y="42288"/>
                      </a:lnTo>
                      <a:cubicBezTo>
                        <a:pt x="20812" y="44987"/>
                        <a:pt x="25224" y="46376"/>
                        <a:pt x="28572" y="44454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7" name="Freeform: Shape 263">
                  <a:extLst>
                    <a:ext uri="{FF2B5EF4-FFF2-40B4-BE49-F238E27FC236}">
                      <a16:creationId xmlns:a16="http://schemas.microsoft.com/office/drawing/2014/main" id="{7559E4B8-85D4-5329-73B7-E1D44632277E}"/>
                    </a:ext>
                  </a:extLst>
                </p:cNvPr>
                <p:cNvSpPr/>
                <p:nvPr/>
              </p:nvSpPr>
              <p:spPr>
                <a:xfrm>
                  <a:off x="5364035" y="1813989"/>
                  <a:ext cx="45348" cy="32059"/>
                </a:xfrm>
                <a:custGeom>
                  <a:avLst/>
                  <a:gdLst>
                    <a:gd name="connsiteX0" fmla="*/ 894 w 45348"/>
                    <a:gd name="connsiteY0" fmla="*/ 28558 h 32059"/>
                    <a:gd name="connsiteX1" fmla="*/ 10015 w 45348"/>
                    <a:gd name="connsiteY1" fmla="*/ 31350 h 32059"/>
                    <a:gd name="connsiteX2" fmla="*/ 42231 w 45348"/>
                    <a:gd name="connsiteY2" fmla="*/ 12818 h 32059"/>
                    <a:gd name="connsiteX3" fmla="*/ 44467 w 45348"/>
                    <a:gd name="connsiteY3" fmla="*/ 3500 h 32059"/>
                    <a:gd name="connsiteX4" fmla="*/ 35282 w 45348"/>
                    <a:gd name="connsiteY4" fmla="*/ 720 h 32059"/>
                    <a:gd name="connsiteX5" fmla="*/ 3065 w 45348"/>
                    <a:gd name="connsiteY5" fmla="*/ 19252 h 32059"/>
                    <a:gd name="connsiteX6" fmla="*/ 894 w 45348"/>
                    <a:gd name="connsiteY6" fmla="*/ 28564 h 3205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348" h="32059">
                      <a:moveTo>
                        <a:pt x="894" y="28558"/>
                      </a:moveTo>
                      <a:cubicBezTo>
                        <a:pt x="2811" y="31894"/>
                        <a:pt x="7316" y="32896"/>
                        <a:pt x="10015" y="31350"/>
                      </a:cubicBezTo>
                      <a:lnTo>
                        <a:pt x="42231" y="12818"/>
                      </a:lnTo>
                      <a:cubicBezTo>
                        <a:pt x="44953" y="11254"/>
                        <a:pt x="46389" y="6836"/>
                        <a:pt x="44467" y="3500"/>
                      </a:cubicBezTo>
                      <a:cubicBezTo>
                        <a:pt x="42544" y="164"/>
                        <a:pt x="38004" y="-843"/>
                        <a:pt x="35282" y="720"/>
                      </a:cubicBezTo>
                      <a:lnTo>
                        <a:pt x="3065" y="19252"/>
                      </a:lnTo>
                      <a:cubicBezTo>
                        <a:pt x="361" y="20804"/>
                        <a:pt x="-1029" y="25223"/>
                        <a:pt x="894" y="28564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38" name="Freeform: Shape 264">
                  <a:extLst>
                    <a:ext uri="{FF2B5EF4-FFF2-40B4-BE49-F238E27FC236}">
                      <a16:creationId xmlns:a16="http://schemas.microsoft.com/office/drawing/2014/main" id="{9AFFF20E-4CE0-0C94-EEC4-F95CA28B3BAF}"/>
                    </a:ext>
                  </a:extLst>
                </p:cNvPr>
                <p:cNvSpPr/>
                <p:nvPr/>
              </p:nvSpPr>
              <p:spPr>
                <a:xfrm>
                  <a:off x="5151503" y="1936216"/>
                  <a:ext cx="45346" cy="32065"/>
                </a:xfrm>
                <a:custGeom>
                  <a:avLst/>
                  <a:gdLst>
                    <a:gd name="connsiteX0" fmla="*/ 894 w 45346"/>
                    <a:gd name="connsiteY0" fmla="*/ 28566 h 32065"/>
                    <a:gd name="connsiteX1" fmla="*/ 10021 w 45346"/>
                    <a:gd name="connsiteY1" fmla="*/ 31352 h 32065"/>
                    <a:gd name="connsiteX2" fmla="*/ 42237 w 45346"/>
                    <a:gd name="connsiteY2" fmla="*/ 12820 h 32065"/>
                    <a:gd name="connsiteX3" fmla="*/ 44461 w 45346"/>
                    <a:gd name="connsiteY3" fmla="*/ 3502 h 32065"/>
                    <a:gd name="connsiteX4" fmla="*/ 35282 w 45346"/>
                    <a:gd name="connsiteY4" fmla="*/ 716 h 32065"/>
                    <a:gd name="connsiteX5" fmla="*/ 3065 w 45346"/>
                    <a:gd name="connsiteY5" fmla="*/ 19248 h 32065"/>
                    <a:gd name="connsiteX6" fmla="*/ 894 w 45346"/>
                    <a:gd name="connsiteY6" fmla="*/ 28560 h 3206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5346" h="32065">
                      <a:moveTo>
                        <a:pt x="894" y="28566"/>
                      </a:moveTo>
                      <a:cubicBezTo>
                        <a:pt x="2811" y="31902"/>
                        <a:pt x="7316" y="32904"/>
                        <a:pt x="10021" y="31352"/>
                      </a:cubicBezTo>
                      <a:lnTo>
                        <a:pt x="42237" y="12820"/>
                      </a:lnTo>
                      <a:cubicBezTo>
                        <a:pt x="44953" y="11256"/>
                        <a:pt x="46389" y="6838"/>
                        <a:pt x="44461" y="3502"/>
                      </a:cubicBezTo>
                      <a:cubicBezTo>
                        <a:pt x="42532" y="166"/>
                        <a:pt x="37998" y="-842"/>
                        <a:pt x="35282" y="716"/>
                      </a:cubicBezTo>
                      <a:lnTo>
                        <a:pt x="3065" y="19248"/>
                      </a:lnTo>
                      <a:cubicBezTo>
                        <a:pt x="361" y="20794"/>
                        <a:pt x="-1029" y="25219"/>
                        <a:pt x="894" y="28560"/>
                      </a:cubicBezTo>
                    </a:path>
                  </a:pathLst>
                </a:custGeom>
                <a:solidFill>
                  <a:srgbClr val="FFFFFF"/>
                </a:solidFill>
                <a:ln w="57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04BC9FA6-01E1-4C4A-DAC4-2C39E47DA87E}"/>
                </a:ext>
              </a:extLst>
            </p:cNvPr>
            <p:cNvGrpSpPr/>
            <p:nvPr userDrawn="1"/>
          </p:nvGrpSpPr>
          <p:grpSpPr>
            <a:xfrm>
              <a:off x="6676355" y="0"/>
              <a:ext cx="205740" cy="205740"/>
              <a:chOff x="6676355" y="0"/>
              <a:chExt cx="205740" cy="205740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DFEC9C4F-A9D0-E37E-5965-BF78EF4C3871}"/>
                  </a:ext>
                </a:extLst>
              </p:cNvPr>
              <p:cNvSpPr/>
              <p:nvPr userDrawn="1"/>
            </p:nvSpPr>
            <p:spPr bwMode="auto">
              <a:xfrm>
                <a:off x="6676355" y="0"/>
                <a:ext cx="205740" cy="205740"/>
              </a:xfrm>
              <a:prstGeom prst="rect">
                <a:avLst/>
              </a:prstGeom>
              <a:solidFill>
                <a:srgbClr val="A21942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219" name="Graphic 101">
                <a:extLst>
                  <a:ext uri="{FF2B5EF4-FFF2-40B4-BE49-F238E27FC236}">
                    <a16:creationId xmlns:a16="http://schemas.microsoft.com/office/drawing/2014/main" id="{A44876EC-4947-22AB-AB64-6E5CADE8A2A9}"/>
                  </a:ext>
                </a:extLst>
              </p:cNvPr>
              <p:cNvGrpSpPr/>
              <p:nvPr/>
            </p:nvGrpSpPr>
            <p:grpSpPr>
              <a:xfrm>
                <a:off x="6729585" y="50384"/>
                <a:ext cx="99281" cy="104972"/>
                <a:chOff x="5967561" y="1718983"/>
                <a:chExt cx="249094" cy="263370"/>
              </a:xfrm>
              <a:solidFill>
                <a:srgbClr val="FFFFFF"/>
              </a:solidFill>
            </p:grpSpPr>
            <p:sp>
              <p:nvSpPr>
                <p:cNvPr id="220" name="Freeform: Shape 295">
                  <a:extLst>
                    <a:ext uri="{FF2B5EF4-FFF2-40B4-BE49-F238E27FC236}">
                      <a16:creationId xmlns:a16="http://schemas.microsoft.com/office/drawing/2014/main" id="{135EC4DB-A444-AC97-B51F-64C5CF75A73D}"/>
                    </a:ext>
                  </a:extLst>
                </p:cNvPr>
                <p:cNvSpPr/>
                <p:nvPr/>
              </p:nvSpPr>
              <p:spPr>
                <a:xfrm>
                  <a:off x="6137043" y="1779761"/>
                  <a:ext cx="60412" cy="202592"/>
                </a:xfrm>
                <a:custGeom>
                  <a:avLst/>
                  <a:gdLst>
                    <a:gd name="connsiteX0" fmla="*/ 55671 w 60412"/>
                    <a:gd name="connsiteY0" fmla="*/ 1562 h 202592"/>
                    <a:gd name="connsiteX1" fmla="*/ 3005 w 60412"/>
                    <a:gd name="connsiteY1" fmla="*/ 51652 h 202592"/>
                    <a:gd name="connsiteX2" fmla="*/ 0 w 60412"/>
                    <a:gd name="connsiteY2" fmla="*/ 59176 h 202592"/>
                    <a:gd name="connsiteX3" fmla="*/ 0 w 60412"/>
                    <a:gd name="connsiteY3" fmla="*/ 199597 h 202592"/>
                    <a:gd name="connsiteX4" fmla="*/ 3005 w 60412"/>
                    <a:gd name="connsiteY4" fmla="*/ 202592 h 202592"/>
                    <a:gd name="connsiteX5" fmla="*/ 57412 w 60412"/>
                    <a:gd name="connsiteY5" fmla="*/ 202592 h 202592"/>
                    <a:gd name="connsiteX6" fmla="*/ 60412 w 60412"/>
                    <a:gd name="connsiteY6" fmla="*/ 199597 h 202592"/>
                    <a:gd name="connsiteX7" fmla="*/ 60412 w 60412"/>
                    <a:gd name="connsiteY7" fmla="*/ 2816 h 202592"/>
                    <a:gd name="connsiteX8" fmla="*/ 55676 w 60412"/>
                    <a:gd name="connsiteY8" fmla="*/ 1551 h 2025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12" h="202592">
                      <a:moveTo>
                        <a:pt x="55671" y="1562"/>
                      </a:moveTo>
                      <a:lnTo>
                        <a:pt x="3005" y="51652"/>
                      </a:lnTo>
                      <a:cubicBezTo>
                        <a:pt x="1021" y="53626"/>
                        <a:pt x="0" y="55083"/>
                        <a:pt x="0" y="59176"/>
                      </a:cubicBezTo>
                      <a:lnTo>
                        <a:pt x="0" y="199597"/>
                      </a:lnTo>
                      <a:cubicBezTo>
                        <a:pt x="6" y="201253"/>
                        <a:pt x="1350" y="202592"/>
                        <a:pt x="3005" y="202592"/>
                      </a:cubicBezTo>
                      <a:lnTo>
                        <a:pt x="57412" y="202592"/>
                      </a:lnTo>
                      <a:cubicBezTo>
                        <a:pt x="59067" y="202592"/>
                        <a:pt x="60410" y="201252"/>
                        <a:pt x="60412" y="199597"/>
                      </a:cubicBezTo>
                      <a:lnTo>
                        <a:pt x="60412" y="2816"/>
                      </a:lnTo>
                      <a:cubicBezTo>
                        <a:pt x="60412" y="1158"/>
                        <a:pt x="59117" y="-1848"/>
                        <a:pt x="55676" y="1551"/>
                      </a:cubicBezTo>
                    </a:path>
                  </a:pathLst>
                </a:custGeom>
                <a:solidFill>
                  <a:srgbClr val="FFFFFF"/>
                </a:solidFill>
                <a:ln w="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1" name="Freeform: Shape 296">
                  <a:extLst>
                    <a:ext uri="{FF2B5EF4-FFF2-40B4-BE49-F238E27FC236}">
                      <a16:creationId xmlns:a16="http://schemas.microsoft.com/office/drawing/2014/main" id="{C188192C-24D0-E07D-4A0C-E805A99FD53E}"/>
                    </a:ext>
                  </a:extLst>
                </p:cNvPr>
                <p:cNvSpPr/>
                <p:nvPr/>
              </p:nvSpPr>
              <p:spPr>
                <a:xfrm>
                  <a:off x="5985311" y="1845015"/>
                  <a:ext cx="60412" cy="137307"/>
                </a:xfrm>
                <a:custGeom>
                  <a:avLst/>
                  <a:gdLst>
                    <a:gd name="connsiteX0" fmla="*/ 55676 w 60412"/>
                    <a:gd name="connsiteY0" fmla="*/ 1596 h 137307"/>
                    <a:gd name="connsiteX1" fmla="*/ 3005 w 60412"/>
                    <a:gd name="connsiteY1" fmla="*/ 51666 h 137307"/>
                    <a:gd name="connsiteX2" fmla="*/ 0 w 60412"/>
                    <a:gd name="connsiteY2" fmla="*/ 59184 h 137307"/>
                    <a:gd name="connsiteX3" fmla="*/ 0 w 60412"/>
                    <a:gd name="connsiteY3" fmla="*/ 134317 h 137307"/>
                    <a:gd name="connsiteX4" fmla="*/ 3005 w 60412"/>
                    <a:gd name="connsiteY4" fmla="*/ 137307 h 137307"/>
                    <a:gd name="connsiteX5" fmla="*/ 57412 w 60412"/>
                    <a:gd name="connsiteY5" fmla="*/ 137307 h 137307"/>
                    <a:gd name="connsiteX6" fmla="*/ 60412 w 60412"/>
                    <a:gd name="connsiteY6" fmla="*/ 134317 h 137307"/>
                    <a:gd name="connsiteX7" fmla="*/ 60412 w 60412"/>
                    <a:gd name="connsiteY7" fmla="*/ 2829 h 137307"/>
                    <a:gd name="connsiteX8" fmla="*/ 55676 w 60412"/>
                    <a:gd name="connsiteY8" fmla="*/ 1570 h 137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0412" h="137307">
                      <a:moveTo>
                        <a:pt x="55676" y="1596"/>
                      </a:moveTo>
                      <a:lnTo>
                        <a:pt x="3005" y="51666"/>
                      </a:lnTo>
                      <a:cubicBezTo>
                        <a:pt x="1026" y="53645"/>
                        <a:pt x="0" y="55096"/>
                        <a:pt x="0" y="59184"/>
                      </a:cubicBezTo>
                      <a:lnTo>
                        <a:pt x="0" y="134317"/>
                      </a:lnTo>
                      <a:cubicBezTo>
                        <a:pt x="9" y="135971"/>
                        <a:pt x="1351" y="137307"/>
                        <a:pt x="3005" y="137307"/>
                      </a:cubicBezTo>
                      <a:lnTo>
                        <a:pt x="57412" y="137307"/>
                      </a:lnTo>
                      <a:cubicBezTo>
                        <a:pt x="59065" y="137307"/>
                        <a:pt x="60407" y="135970"/>
                        <a:pt x="60412" y="134317"/>
                      </a:cubicBezTo>
                      <a:lnTo>
                        <a:pt x="60412" y="2829"/>
                      </a:lnTo>
                      <a:cubicBezTo>
                        <a:pt x="60412" y="1166"/>
                        <a:pt x="59101" y="-1865"/>
                        <a:pt x="55676" y="1570"/>
                      </a:cubicBezTo>
                    </a:path>
                  </a:pathLst>
                </a:custGeom>
                <a:solidFill>
                  <a:srgbClr val="FFFFFF"/>
                </a:solidFill>
                <a:ln w="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2" name="Freeform: Shape 297">
                  <a:extLst>
                    <a:ext uri="{FF2B5EF4-FFF2-40B4-BE49-F238E27FC236}">
                      <a16:creationId xmlns:a16="http://schemas.microsoft.com/office/drawing/2014/main" id="{D6C70CC1-EF3D-D310-17E8-AFEAE62FA11E}"/>
                    </a:ext>
                  </a:extLst>
                </p:cNvPr>
                <p:cNvSpPr/>
                <p:nvPr/>
              </p:nvSpPr>
              <p:spPr>
                <a:xfrm>
                  <a:off x="5967561" y="1718983"/>
                  <a:ext cx="249094" cy="163284"/>
                </a:xfrm>
                <a:custGeom>
                  <a:avLst/>
                  <a:gdLst>
                    <a:gd name="connsiteX0" fmla="*/ 249092 w 249094"/>
                    <a:gd name="connsiteY0" fmla="*/ 1570 h 163284"/>
                    <a:gd name="connsiteX1" fmla="*/ 248646 w 249094"/>
                    <a:gd name="connsiteY1" fmla="*/ 430 h 163284"/>
                    <a:gd name="connsiteX2" fmla="*/ 247672 w 249094"/>
                    <a:gd name="connsiteY2" fmla="*/ 0 h 163284"/>
                    <a:gd name="connsiteX3" fmla="*/ 247382 w 249094"/>
                    <a:gd name="connsiteY3" fmla="*/ 0 h 163284"/>
                    <a:gd name="connsiteX4" fmla="*/ 246952 w 249094"/>
                    <a:gd name="connsiteY4" fmla="*/ 0 h 163284"/>
                    <a:gd name="connsiteX5" fmla="*/ 206624 w 249094"/>
                    <a:gd name="connsiteY5" fmla="*/ 9140 h 163284"/>
                    <a:gd name="connsiteX6" fmla="*/ 205893 w 249094"/>
                    <a:gd name="connsiteY6" fmla="*/ 9218 h 163284"/>
                    <a:gd name="connsiteX7" fmla="*/ 205105 w 249094"/>
                    <a:gd name="connsiteY7" fmla="*/ 9627 h 163284"/>
                    <a:gd name="connsiteX8" fmla="*/ 205105 w 249094"/>
                    <a:gd name="connsiteY8" fmla="*/ 11798 h 163284"/>
                    <a:gd name="connsiteX9" fmla="*/ 205561 w 249094"/>
                    <a:gd name="connsiteY9" fmla="*/ 12254 h 163284"/>
                    <a:gd name="connsiteX10" fmla="*/ 214774 w 249094"/>
                    <a:gd name="connsiteY10" fmla="*/ 21462 h 163284"/>
                    <a:gd name="connsiteX11" fmla="*/ 123392 w 249094"/>
                    <a:gd name="connsiteY11" fmla="*/ 112845 h 163284"/>
                    <a:gd name="connsiteX12" fmla="*/ 81188 w 249094"/>
                    <a:gd name="connsiteY12" fmla="*/ 70630 h 163284"/>
                    <a:gd name="connsiteX13" fmla="*/ 79487 w 249094"/>
                    <a:gd name="connsiteY13" fmla="*/ 70610 h 163284"/>
                    <a:gd name="connsiteX14" fmla="*/ 79467 w 249094"/>
                    <a:gd name="connsiteY14" fmla="*/ 70630 h 163284"/>
                    <a:gd name="connsiteX15" fmla="*/ 68016 w 249094"/>
                    <a:gd name="connsiteY15" fmla="*/ 82087 h 163284"/>
                    <a:gd name="connsiteX16" fmla="*/ 68016 w 249094"/>
                    <a:gd name="connsiteY16" fmla="*/ 82087 h 163284"/>
                    <a:gd name="connsiteX17" fmla="*/ 349 w 249094"/>
                    <a:gd name="connsiteY17" fmla="*/ 149748 h 163284"/>
                    <a:gd name="connsiteX18" fmla="*/ 349 w 249094"/>
                    <a:gd name="connsiteY18" fmla="*/ 151469 h 163284"/>
                    <a:gd name="connsiteX19" fmla="*/ 11816 w 249094"/>
                    <a:gd name="connsiteY19" fmla="*/ 162930 h 163284"/>
                    <a:gd name="connsiteX20" fmla="*/ 13516 w 249094"/>
                    <a:gd name="connsiteY20" fmla="*/ 162935 h 163284"/>
                    <a:gd name="connsiteX21" fmla="*/ 13521 w 249094"/>
                    <a:gd name="connsiteY21" fmla="*/ 162930 h 163284"/>
                    <a:gd name="connsiteX22" fmla="*/ 80364 w 249094"/>
                    <a:gd name="connsiteY22" fmla="*/ 96129 h 163284"/>
                    <a:gd name="connsiteX23" fmla="*/ 110987 w 249094"/>
                    <a:gd name="connsiteY23" fmla="*/ 126763 h 163284"/>
                    <a:gd name="connsiteX24" fmla="*/ 111085 w 249094"/>
                    <a:gd name="connsiteY24" fmla="*/ 126908 h 163284"/>
                    <a:gd name="connsiteX25" fmla="*/ 122542 w 249094"/>
                    <a:gd name="connsiteY25" fmla="*/ 138349 h 163284"/>
                    <a:gd name="connsiteX26" fmla="*/ 124235 w 249094"/>
                    <a:gd name="connsiteY26" fmla="*/ 138371 h 163284"/>
                    <a:gd name="connsiteX27" fmla="*/ 124257 w 249094"/>
                    <a:gd name="connsiteY27" fmla="*/ 138349 h 163284"/>
                    <a:gd name="connsiteX28" fmla="*/ 227946 w 249094"/>
                    <a:gd name="connsiteY28" fmla="*/ 34639 h 163284"/>
                    <a:gd name="connsiteX29" fmla="*/ 237615 w 249094"/>
                    <a:gd name="connsiteY29" fmla="*/ 44303 h 163284"/>
                    <a:gd name="connsiteX30" fmla="*/ 239747 w 249094"/>
                    <a:gd name="connsiteY30" fmla="*/ 44321 h 163284"/>
                    <a:gd name="connsiteX31" fmla="*/ 239765 w 249094"/>
                    <a:gd name="connsiteY31" fmla="*/ 44303 h 163284"/>
                    <a:gd name="connsiteX32" fmla="*/ 240206 w 249094"/>
                    <a:gd name="connsiteY32" fmla="*/ 43308 h 163284"/>
                    <a:gd name="connsiteX33" fmla="*/ 240206 w 249094"/>
                    <a:gd name="connsiteY33" fmla="*/ 43183 h 163284"/>
                    <a:gd name="connsiteX34" fmla="*/ 249061 w 249094"/>
                    <a:gd name="connsiteY34" fmla="*/ 2016 h 1632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249094" h="163284">
                      <a:moveTo>
                        <a:pt x="249092" y="1570"/>
                      </a:moveTo>
                      <a:cubicBezTo>
                        <a:pt x="249116" y="1144"/>
                        <a:pt x="248953" y="727"/>
                        <a:pt x="248646" y="430"/>
                      </a:cubicBezTo>
                      <a:cubicBezTo>
                        <a:pt x="248381" y="179"/>
                        <a:pt x="248037" y="27"/>
                        <a:pt x="247672" y="0"/>
                      </a:cubicBezTo>
                      <a:lnTo>
                        <a:pt x="247382" y="0"/>
                      </a:lnTo>
                      <a:lnTo>
                        <a:pt x="246952" y="0"/>
                      </a:lnTo>
                      <a:lnTo>
                        <a:pt x="206624" y="9140"/>
                      </a:lnTo>
                      <a:lnTo>
                        <a:pt x="205893" y="9218"/>
                      </a:lnTo>
                      <a:cubicBezTo>
                        <a:pt x="205598" y="9279"/>
                        <a:pt x="205325" y="9421"/>
                        <a:pt x="205105" y="9627"/>
                      </a:cubicBezTo>
                      <a:cubicBezTo>
                        <a:pt x="204516" y="10231"/>
                        <a:pt x="204516" y="11195"/>
                        <a:pt x="205105" y="11798"/>
                      </a:cubicBezTo>
                      <a:lnTo>
                        <a:pt x="205561" y="12254"/>
                      </a:lnTo>
                      <a:lnTo>
                        <a:pt x="214774" y="21462"/>
                      </a:lnTo>
                      <a:lnTo>
                        <a:pt x="123392" y="112845"/>
                      </a:lnTo>
                      <a:lnTo>
                        <a:pt x="81188" y="70630"/>
                      </a:lnTo>
                      <a:cubicBezTo>
                        <a:pt x="80724" y="70155"/>
                        <a:pt x="79963" y="70146"/>
                        <a:pt x="79487" y="70610"/>
                      </a:cubicBezTo>
                      <a:cubicBezTo>
                        <a:pt x="79481" y="70617"/>
                        <a:pt x="79474" y="70624"/>
                        <a:pt x="79467" y="70630"/>
                      </a:cubicBezTo>
                      <a:lnTo>
                        <a:pt x="68016" y="82087"/>
                      </a:lnTo>
                      <a:lnTo>
                        <a:pt x="68016" y="82087"/>
                      </a:lnTo>
                      <a:lnTo>
                        <a:pt x="349" y="149748"/>
                      </a:lnTo>
                      <a:cubicBezTo>
                        <a:pt x="-116" y="150227"/>
                        <a:pt x="-116" y="150990"/>
                        <a:pt x="349" y="151469"/>
                      </a:cubicBezTo>
                      <a:lnTo>
                        <a:pt x="11816" y="162930"/>
                      </a:lnTo>
                      <a:cubicBezTo>
                        <a:pt x="12285" y="163401"/>
                        <a:pt x="13045" y="163403"/>
                        <a:pt x="13516" y="162935"/>
                      </a:cubicBezTo>
                      <a:cubicBezTo>
                        <a:pt x="13518" y="162933"/>
                        <a:pt x="13519" y="162932"/>
                        <a:pt x="13521" y="162930"/>
                      </a:cubicBezTo>
                      <a:lnTo>
                        <a:pt x="80364" y="96129"/>
                      </a:lnTo>
                      <a:lnTo>
                        <a:pt x="110987" y="126763"/>
                      </a:lnTo>
                      <a:cubicBezTo>
                        <a:pt x="111016" y="126813"/>
                        <a:pt x="111049" y="126862"/>
                        <a:pt x="111085" y="126908"/>
                      </a:cubicBezTo>
                      <a:lnTo>
                        <a:pt x="122542" y="138349"/>
                      </a:lnTo>
                      <a:cubicBezTo>
                        <a:pt x="123003" y="138822"/>
                        <a:pt x="123761" y="138832"/>
                        <a:pt x="124235" y="138371"/>
                      </a:cubicBezTo>
                      <a:cubicBezTo>
                        <a:pt x="124242" y="138364"/>
                        <a:pt x="124250" y="138357"/>
                        <a:pt x="124257" y="138349"/>
                      </a:cubicBezTo>
                      <a:lnTo>
                        <a:pt x="227946" y="34639"/>
                      </a:lnTo>
                      <a:lnTo>
                        <a:pt x="237615" y="44303"/>
                      </a:lnTo>
                      <a:cubicBezTo>
                        <a:pt x="238199" y="44896"/>
                        <a:pt x="239153" y="44905"/>
                        <a:pt x="239747" y="44321"/>
                      </a:cubicBezTo>
                      <a:cubicBezTo>
                        <a:pt x="239753" y="44315"/>
                        <a:pt x="239760" y="44309"/>
                        <a:pt x="239765" y="44303"/>
                      </a:cubicBezTo>
                      <a:cubicBezTo>
                        <a:pt x="240036" y="44040"/>
                        <a:pt x="240194" y="43684"/>
                        <a:pt x="240206" y="43308"/>
                      </a:cubicBezTo>
                      <a:lnTo>
                        <a:pt x="240206" y="43183"/>
                      </a:lnTo>
                      <a:lnTo>
                        <a:pt x="249061" y="201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3" name="Freeform: Shape 298">
                  <a:extLst>
                    <a:ext uri="{FF2B5EF4-FFF2-40B4-BE49-F238E27FC236}">
                      <a16:creationId xmlns:a16="http://schemas.microsoft.com/office/drawing/2014/main" id="{DB937608-0262-065A-3FE2-60315AC0A48F}"/>
                    </a:ext>
                  </a:extLst>
                </p:cNvPr>
                <p:cNvSpPr/>
                <p:nvPr/>
              </p:nvSpPr>
              <p:spPr>
                <a:xfrm>
                  <a:off x="6061801" y="1853589"/>
                  <a:ext cx="60381" cy="128754"/>
                </a:xfrm>
                <a:custGeom>
                  <a:avLst/>
                  <a:gdLst>
                    <a:gd name="connsiteX0" fmla="*/ 55350 w 60381"/>
                    <a:gd name="connsiteY0" fmla="*/ 1790 h 128754"/>
                    <a:gd name="connsiteX1" fmla="*/ 29867 w 60381"/>
                    <a:gd name="connsiteY1" fmla="*/ 27480 h 128754"/>
                    <a:gd name="connsiteX2" fmla="*/ 28224 w 60381"/>
                    <a:gd name="connsiteY2" fmla="*/ 27418 h 128754"/>
                    <a:gd name="connsiteX3" fmla="*/ 5140 w 60381"/>
                    <a:gd name="connsiteY3" fmla="*/ 3904 h 128754"/>
                    <a:gd name="connsiteX4" fmla="*/ 0 w 60381"/>
                    <a:gd name="connsiteY4" fmla="*/ 4764 h 128754"/>
                    <a:gd name="connsiteX5" fmla="*/ 0 w 60381"/>
                    <a:gd name="connsiteY5" fmla="*/ 125759 h 128754"/>
                    <a:gd name="connsiteX6" fmla="*/ 2985 w 60381"/>
                    <a:gd name="connsiteY6" fmla="*/ 128754 h 128754"/>
                    <a:gd name="connsiteX7" fmla="*/ 57391 w 60381"/>
                    <a:gd name="connsiteY7" fmla="*/ 128754 h 128754"/>
                    <a:gd name="connsiteX8" fmla="*/ 60381 w 60381"/>
                    <a:gd name="connsiteY8" fmla="*/ 125759 h 128754"/>
                    <a:gd name="connsiteX9" fmla="*/ 60381 w 60381"/>
                    <a:gd name="connsiteY9" fmla="*/ 2738 h 128754"/>
                    <a:gd name="connsiteX10" fmla="*/ 55339 w 60381"/>
                    <a:gd name="connsiteY10" fmla="*/ 1790 h 12875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0381" h="128754">
                      <a:moveTo>
                        <a:pt x="55350" y="1790"/>
                      </a:moveTo>
                      <a:lnTo>
                        <a:pt x="29867" y="27480"/>
                      </a:lnTo>
                      <a:cubicBezTo>
                        <a:pt x="29386" y="27888"/>
                        <a:pt x="28673" y="27861"/>
                        <a:pt x="28224" y="27418"/>
                      </a:cubicBezTo>
                      <a:lnTo>
                        <a:pt x="5140" y="3904"/>
                      </a:lnTo>
                      <a:cubicBezTo>
                        <a:pt x="912" y="-304"/>
                        <a:pt x="0" y="3111"/>
                        <a:pt x="0" y="4764"/>
                      </a:cubicBezTo>
                      <a:lnTo>
                        <a:pt x="0" y="125759"/>
                      </a:lnTo>
                      <a:cubicBezTo>
                        <a:pt x="-3" y="127411"/>
                        <a:pt x="1333" y="128751"/>
                        <a:pt x="2985" y="128754"/>
                      </a:cubicBezTo>
                      <a:lnTo>
                        <a:pt x="57391" y="128754"/>
                      </a:lnTo>
                      <a:cubicBezTo>
                        <a:pt x="59042" y="128749"/>
                        <a:pt x="60379" y="127410"/>
                        <a:pt x="60381" y="125759"/>
                      </a:cubicBezTo>
                      <a:lnTo>
                        <a:pt x="60381" y="2738"/>
                      </a:lnTo>
                      <a:cubicBezTo>
                        <a:pt x="60381" y="1085"/>
                        <a:pt x="59081" y="-1957"/>
                        <a:pt x="55339" y="1790"/>
                      </a:cubicBezTo>
                    </a:path>
                  </a:pathLst>
                </a:custGeom>
                <a:solidFill>
                  <a:srgbClr val="FFFFFF"/>
                </a:solidFill>
                <a:ln w="51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82BD4A93-14D9-D978-78CB-AC2D38277DAD}"/>
                </a:ext>
              </a:extLst>
            </p:cNvPr>
            <p:cNvGrpSpPr/>
            <p:nvPr userDrawn="1"/>
          </p:nvGrpSpPr>
          <p:grpSpPr>
            <a:xfrm>
              <a:off x="6902461" y="0"/>
              <a:ext cx="205740" cy="205740"/>
              <a:chOff x="6902461" y="0"/>
              <a:chExt cx="205740" cy="205740"/>
            </a:xfrm>
          </p:grpSpPr>
          <p:sp>
            <p:nvSpPr>
              <p:cNvPr id="216" name="Rectangle 215">
                <a:extLst>
                  <a:ext uri="{FF2B5EF4-FFF2-40B4-BE49-F238E27FC236}">
                    <a16:creationId xmlns:a16="http://schemas.microsoft.com/office/drawing/2014/main" id="{6D58390F-A0C4-183E-13C5-A93983188ACE}"/>
                  </a:ext>
                </a:extLst>
              </p:cNvPr>
              <p:cNvSpPr/>
              <p:nvPr userDrawn="1"/>
            </p:nvSpPr>
            <p:spPr bwMode="auto">
              <a:xfrm>
                <a:off x="6902461" y="0"/>
                <a:ext cx="205740" cy="205740"/>
              </a:xfrm>
              <a:prstGeom prst="rect">
                <a:avLst/>
              </a:prstGeom>
              <a:solidFill>
                <a:srgbClr val="FD6925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217" name="Freeform: Shape 331">
                <a:extLst>
                  <a:ext uri="{FF2B5EF4-FFF2-40B4-BE49-F238E27FC236}">
                    <a16:creationId xmlns:a16="http://schemas.microsoft.com/office/drawing/2014/main" id="{9A5FFD8A-16C3-CBD2-B749-C62693483706}"/>
                  </a:ext>
                </a:extLst>
              </p:cNvPr>
              <p:cNvSpPr/>
              <p:nvPr/>
            </p:nvSpPr>
            <p:spPr>
              <a:xfrm>
                <a:off x="6950229" y="47209"/>
                <a:ext cx="110204" cy="111322"/>
              </a:xfrm>
              <a:custGeom>
                <a:avLst/>
                <a:gdLst>
                  <a:gd name="connsiteX0" fmla="*/ 383911 w 387004"/>
                  <a:gd name="connsiteY0" fmla="*/ 217131 h 390928"/>
                  <a:gd name="connsiteX1" fmla="*/ 293324 w 387004"/>
                  <a:gd name="connsiteY1" fmla="*/ 164850 h 390928"/>
                  <a:gd name="connsiteX2" fmla="*/ 293324 w 387004"/>
                  <a:gd name="connsiteY2" fmla="*/ 60265 h 390928"/>
                  <a:gd name="connsiteX3" fmla="*/ 290276 w 387004"/>
                  <a:gd name="connsiteY3" fmla="*/ 54931 h 390928"/>
                  <a:gd name="connsiteX4" fmla="*/ 196626 w 387004"/>
                  <a:gd name="connsiteY4" fmla="*/ 829 h 390928"/>
                  <a:gd name="connsiteX5" fmla="*/ 190447 w 387004"/>
                  <a:gd name="connsiteY5" fmla="*/ 829 h 390928"/>
                  <a:gd name="connsiteX6" fmla="*/ 96728 w 387004"/>
                  <a:gd name="connsiteY6" fmla="*/ 54916 h 390928"/>
                  <a:gd name="connsiteX7" fmla="*/ 93680 w 387004"/>
                  <a:gd name="connsiteY7" fmla="*/ 60250 h 390928"/>
                  <a:gd name="connsiteX8" fmla="*/ 93680 w 387004"/>
                  <a:gd name="connsiteY8" fmla="*/ 164850 h 390928"/>
                  <a:gd name="connsiteX9" fmla="*/ 3094 w 387004"/>
                  <a:gd name="connsiteY9" fmla="*/ 217131 h 390928"/>
                  <a:gd name="connsiteX10" fmla="*/ 0 w 387004"/>
                  <a:gd name="connsiteY10" fmla="*/ 222465 h 390928"/>
                  <a:gd name="connsiteX11" fmla="*/ 0 w 387004"/>
                  <a:gd name="connsiteY11" fmla="*/ 330669 h 390928"/>
                  <a:gd name="connsiteX12" fmla="*/ 3094 w 387004"/>
                  <a:gd name="connsiteY12" fmla="*/ 336003 h 390928"/>
                  <a:gd name="connsiteX13" fmla="*/ 96751 w 387004"/>
                  <a:gd name="connsiteY13" fmla="*/ 390105 h 390928"/>
                  <a:gd name="connsiteX14" fmla="*/ 102931 w 387004"/>
                  <a:gd name="connsiteY14" fmla="*/ 390105 h 390928"/>
                  <a:gd name="connsiteX15" fmla="*/ 193502 w 387004"/>
                  <a:gd name="connsiteY15" fmla="*/ 337778 h 390928"/>
                  <a:gd name="connsiteX16" fmla="*/ 284058 w 387004"/>
                  <a:gd name="connsiteY16" fmla="*/ 390059 h 390928"/>
                  <a:gd name="connsiteX17" fmla="*/ 290238 w 387004"/>
                  <a:gd name="connsiteY17" fmla="*/ 390059 h 390928"/>
                  <a:gd name="connsiteX18" fmla="*/ 383911 w 387004"/>
                  <a:gd name="connsiteY18" fmla="*/ 335957 h 390928"/>
                  <a:gd name="connsiteX19" fmla="*/ 387005 w 387004"/>
                  <a:gd name="connsiteY19" fmla="*/ 330623 h 390928"/>
                  <a:gd name="connsiteX20" fmla="*/ 387005 w 387004"/>
                  <a:gd name="connsiteY20" fmla="*/ 222419 h 390928"/>
                  <a:gd name="connsiteX21" fmla="*/ 383911 w 387004"/>
                  <a:gd name="connsiteY21" fmla="*/ 217131 h 390928"/>
                  <a:gd name="connsiteX22" fmla="*/ 187315 w 387004"/>
                  <a:gd name="connsiteY22" fmla="*/ 319940 h 390928"/>
                  <a:gd name="connsiteX23" fmla="*/ 112197 w 387004"/>
                  <a:gd name="connsiteY23" fmla="*/ 276559 h 390928"/>
                  <a:gd name="connsiteX24" fmla="*/ 187322 w 387004"/>
                  <a:gd name="connsiteY24" fmla="*/ 233186 h 390928"/>
                  <a:gd name="connsiteX25" fmla="*/ 274792 w 387004"/>
                  <a:gd name="connsiteY25" fmla="*/ 168424 h 390928"/>
                  <a:gd name="connsiteX26" fmla="*/ 199674 w 387004"/>
                  <a:gd name="connsiteY26" fmla="*/ 211774 h 390928"/>
                  <a:gd name="connsiteX27" fmla="*/ 199674 w 387004"/>
                  <a:gd name="connsiteY27" fmla="*/ 125043 h 390928"/>
                  <a:gd name="connsiteX28" fmla="*/ 187322 w 387004"/>
                  <a:gd name="connsiteY28" fmla="*/ 211781 h 390928"/>
                  <a:gd name="connsiteX29" fmla="*/ 112205 w 387004"/>
                  <a:gd name="connsiteY29" fmla="*/ 168416 h 390928"/>
                  <a:gd name="connsiteX30" fmla="*/ 187322 w 387004"/>
                  <a:gd name="connsiteY30" fmla="*/ 125043 h 390928"/>
                  <a:gd name="connsiteX31" fmla="*/ 205862 w 387004"/>
                  <a:gd name="connsiteY31" fmla="*/ 222449 h 390928"/>
                  <a:gd name="connsiteX32" fmla="*/ 287152 w 387004"/>
                  <a:gd name="connsiteY32" fmla="*/ 175556 h 390928"/>
                  <a:gd name="connsiteX33" fmla="*/ 368465 w 387004"/>
                  <a:gd name="connsiteY33" fmla="*/ 222480 h 390928"/>
                  <a:gd name="connsiteX34" fmla="*/ 287152 w 387004"/>
                  <a:gd name="connsiteY34" fmla="*/ 269427 h 390928"/>
                  <a:gd name="connsiteX35" fmla="*/ 280972 w 387004"/>
                  <a:gd name="connsiteY35" fmla="*/ 157679 h 390928"/>
                  <a:gd name="connsiteX36" fmla="*/ 205862 w 387004"/>
                  <a:gd name="connsiteY36" fmla="*/ 114299 h 390928"/>
                  <a:gd name="connsiteX37" fmla="*/ 280972 w 387004"/>
                  <a:gd name="connsiteY37" fmla="*/ 70933 h 390928"/>
                  <a:gd name="connsiteX38" fmla="*/ 181150 w 387004"/>
                  <a:gd name="connsiteY38" fmla="*/ 114299 h 390928"/>
                  <a:gd name="connsiteX39" fmla="*/ 106025 w 387004"/>
                  <a:gd name="connsiteY39" fmla="*/ 157679 h 390928"/>
                  <a:gd name="connsiteX40" fmla="*/ 106025 w 387004"/>
                  <a:gd name="connsiteY40" fmla="*/ 70971 h 390928"/>
                  <a:gd name="connsiteX41" fmla="*/ 93680 w 387004"/>
                  <a:gd name="connsiteY41" fmla="*/ 374004 h 390928"/>
                  <a:gd name="connsiteX42" fmla="*/ 12375 w 387004"/>
                  <a:gd name="connsiteY42" fmla="*/ 327072 h 390928"/>
                  <a:gd name="connsiteX43" fmla="*/ 12375 w 387004"/>
                  <a:gd name="connsiteY43" fmla="*/ 233186 h 390928"/>
                  <a:gd name="connsiteX44" fmla="*/ 93680 w 387004"/>
                  <a:gd name="connsiteY44" fmla="*/ 280163 h 390928"/>
                  <a:gd name="connsiteX45" fmla="*/ 106032 w 387004"/>
                  <a:gd name="connsiteY45" fmla="*/ 374004 h 390928"/>
                  <a:gd name="connsiteX46" fmla="*/ 106032 w 387004"/>
                  <a:gd name="connsiteY46" fmla="*/ 287265 h 390928"/>
                  <a:gd name="connsiteX47" fmla="*/ 181158 w 387004"/>
                  <a:gd name="connsiteY47" fmla="*/ 330646 h 390928"/>
                  <a:gd name="connsiteX48" fmla="*/ 374660 w 387004"/>
                  <a:gd name="connsiteY48" fmla="*/ 327072 h 390928"/>
                  <a:gd name="connsiteX49" fmla="*/ 293324 w 387004"/>
                  <a:gd name="connsiteY49" fmla="*/ 374004 h 390928"/>
                  <a:gd name="connsiteX50" fmla="*/ 293324 w 387004"/>
                  <a:gd name="connsiteY50" fmla="*/ 280163 h 390928"/>
                  <a:gd name="connsiteX51" fmla="*/ 374645 w 387004"/>
                  <a:gd name="connsiteY51" fmla="*/ 233216 h 3909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387004" h="390928">
                    <a:moveTo>
                      <a:pt x="383911" y="217131"/>
                    </a:moveTo>
                    <a:lnTo>
                      <a:pt x="293324" y="164850"/>
                    </a:lnTo>
                    <a:lnTo>
                      <a:pt x="293324" y="60265"/>
                    </a:lnTo>
                    <a:cubicBezTo>
                      <a:pt x="293328" y="58072"/>
                      <a:pt x="292168" y="56041"/>
                      <a:pt x="290276" y="54931"/>
                    </a:cubicBezTo>
                    <a:lnTo>
                      <a:pt x="196626" y="829"/>
                    </a:lnTo>
                    <a:cubicBezTo>
                      <a:pt x="194715" y="-276"/>
                      <a:pt x="192359" y="-276"/>
                      <a:pt x="190447" y="829"/>
                    </a:cubicBezTo>
                    <a:lnTo>
                      <a:pt x="96728" y="54916"/>
                    </a:lnTo>
                    <a:cubicBezTo>
                      <a:pt x="94837" y="56026"/>
                      <a:pt x="93676" y="58057"/>
                      <a:pt x="93680" y="60250"/>
                    </a:cubicBezTo>
                    <a:lnTo>
                      <a:pt x="93680" y="164850"/>
                    </a:lnTo>
                    <a:lnTo>
                      <a:pt x="3094" y="217131"/>
                    </a:lnTo>
                    <a:cubicBezTo>
                      <a:pt x="1186" y="218230"/>
                      <a:pt x="7" y="220262"/>
                      <a:pt x="0" y="222465"/>
                    </a:cubicBezTo>
                    <a:lnTo>
                      <a:pt x="0" y="330669"/>
                    </a:lnTo>
                    <a:cubicBezTo>
                      <a:pt x="8" y="332871"/>
                      <a:pt x="1187" y="334902"/>
                      <a:pt x="3094" y="336003"/>
                    </a:cubicBezTo>
                    <a:lnTo>
                      <a:pt x="96751" y="390105"/>
                    </a:lnTo>
                    <a:cubicBezTo>
                      <a:pt x="98665" y="391203"/>
                      <a:pt x="101018" y="391203"/>
                      <a:pt x="102931" y="390105"/>
                    </a:cubicBezTo>
                    <a:lnTo>
                      <a:pt x="193502" y="337778"/>
                    </a:lnTo>
                    <a:lnTo>
                      <a:pt x="284058" y="390059"/>
                    </a:lnTo>
                    <a:cubicBezTo>
                      <a:pt x="285972" y="391156"/>
                      <a:pt x="288325" y="391156"/>
                      <a:pt x="290238" y="390059"/>
                    </a:cubicBezTo>
                    <a:lnTo>
                      <a:pt x="383911" y="335957"/>
                    </a:lnTo>
                    <a:cubicBezTo>
                      <a:pt x="385817" y="334856"/>
                      <a:pt x="386996" y="332824"/>
                      <a:pt x="387005" y="330623"/>
                    </a:cubicBezTo>
                    <a:lnTo>
                      <a:pt x="387005" y="222419"/>
                    </a:lnTo>
                    <a:cubicBezTo>
                      <a:pt x="386984" y="220232"/>
                      <a:pt x="385807" y="218219"/>
                      <a:pt x="383911" y="217131"/>
                    </a:cubicBezTo>
                    <a:close/>
                    <a:moveTo>
                      <a:pt x="187315" y="319940"/>
                    </a:moveTo>
                    <a:lnTo>
                      <a:pt x="112197" y="276559"/>
                    </a:lnTo>
                    <a:lnTo>
                      <a:pt x="187322" y="233186"/>
                    </a:lnTo>
                    <a:close/>
                    <a:moveTo>
                      <a:pt x="274792" y="168424"/>
                    </a:moveTo>
                    <a:lnTo>
                      <a:pt x="199674" y="211774"/>
                    </a:lnTo>
                    <a:lnTo>
                      <a:pt x="199674" y="125043"/>
                    </a:lnTo>
                    <a:close/>
                    <a:moveTo>
                      <a:pt x="187322" y="211781"/>
                    </a:moveTo>
                    <a:lnTo>
                      <a:pt x="112205" y="168416"/>
                    </a:lnTo>
                    <a:lnTo>
                      <a:pt x="187322" y="125043"/>
                    </a:lnTo>
                    <a:close/>
                    <a:moveTo>
                      <a:pt x="205862" y="222449"/>
                    </a:moveTo>
                    <a:lnTo>
                      <a:pt x="287152" y="175556"/>
                    </a:lnTo>
                    <a:lnTo>
                      <a:pt x="368465" y="222480"/>
                    </a:lnTo>
                    <a:lnTo>
                      <a:pt x="287152" y="269427"/>
                    </a:lnTo>
                    <a:close/>
                    <a:moveTo>
                      <a:pt x="280972" y="157679"/>
                    </a:moveTo>
                    <a:lnTo>
                      <a:pt x="205862" y="114299"/>
                    </a:lnTo>
                    <a:lnTo>
                      <a:pt x="280972" y="70933"/>
                    </a:lnTo>
                    <a:close/>
                    <a:moveTo>
                      <a:pt x="181150" y="114299"/>
                    </a:moveTo>
                    <a:lnTo>
                      <a:pt x="106025" y="157679"/>
                    </a:lnTo>
                    <a:lnTo>
                      <a:pt x="106025" y="70971"/>
                    </a:lnTo>
                    <a:close/>
                    <a:moveTo>
                      <a:pt x="93680" y="374004"/>
                    </a:moveTo>
                    <a:lnTo>
                      <a:pt x="12375" y="327072"/>
                    </a:lnTo>
                    <a:lnTo>
                      <a:pt x="12375" y="233186"/>
                    </a:lnTo>
                    <a:lnTo>
                      <a:pt x="93680" y="280163"/>
                    </a:lnTo>
                    <a:close/>
                    <a:moveTo>
                      <a:pt x="106032" y="374004"/>
                    </a:moveTo>
                    <a:lnTo>
                      <a:pt x="106032" y="287265"/>
                    </a:lnTo>
                    <a:lnTo>
                      <a:pt x="181158" y="330646"/>
                    </a:lnTo>
                    <a:close/>
                    <a:moveTo>
                      <a:pt x="374660" y="327072"/>
                    </a:moveTo>
                    <a:lnTo>
                      <a:pt x="293324" y="374004"/>
                    </a:lnTo>
                    <a:lnTo>
                      <a:pt x="293324" y="280163"/>
                    </a:lnTo>
                    <a:lnTo>
                      <a:pt x="374645" y="233216"/>
                    </a:lnTo>
                    <a:close/>
                  </a:path>
                </a:pathLst>
              </a:custGeom>
              <a:solidFill>
                <a:srgbClr val="FFFFFF"/>
              </a:solidFill>
              <a:ln w="76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57" name="Group 156">
              <a:extLst>
                <a:ext uri="{FF2B5EF4-FFF2-40B4-BE49-F238E27FC236}">
                  <a16:creationId xmlns:a16="http://schemas.microsoft.com/office/drawing/2014/main" id="{028143A7-7164-AC40-733E-D2CACC3E0795}"/>
                </a:ext>
              </a:extLst>
            </p:cNvPr>
            <p:cNvGrpSpPr/>
            <p:nvPr userDrawn="1"/>
          </p:nvGrpSpPr>
          <p:grpSpPr>
            <a:xfrm>
              <a:off x="7128567" y="0"/>
              <a:ext cx="205740" cy="205740"/>
              <a:chOff x="7128567" y="0"/>
              <a:chExt cx="205740" cy="205740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B822192D-245D-FBDF-AD66-F766AB355D99}"/>
                  </a:ext>
                </a:extLst>
              </p:cNvPr>
              <p:cNvSpPr/>
              <p:nvPr userDrawn="1"/>
            </p:nvSpPr>
            <p:spPr bwMode="auto">
              <a:xfrm>
                <a:off x="7128567" y="0"/>
                <a:ext cx="205740" cy="205740"/>
              </a:xfrm>
              <a:prstGeom prst="rect">
                <a:avLst/>
              </a:prstGeom>
              <a:solidFill>
                <a:srgbClr val="DD1367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207" name="Graphic 105">
                <a:extLst>
                  <a:ext uri="{FF2B5EF4-FFF2-40B4-BE49-F238E27FC236}">
                    <a16:creationId xmlns:a16="http://schemas.microsoft.com/office/drawing/2014/main" id="{9DF29942-87A0-9763-09C4-8CC6E9F47BFA}"/>
                  </a:ext>
                </a:extLst>
              </p:cNvPr>
              <p:cNvGrpSpPr/>
              <p:nvPr/>
            </p:nvGrpSpPr>
            <p:grpSpPr>
              <a:xfrm>
                <a:off x="7176731" y="48169"/>
                <a:ext cx="109413" cy="109403"/>
                <a:chOff x="7986542" y="1885438"/>
                <a:chExt cx="288774" cy="288747"/>
              </a:xfrm>
              <a:solidFill>
                <a:srgbClr val="FFFFFF"/>
              </a:solidFill>
            </p:grpSpPr>
            <p:grpSp>
              <p:nvGrpSpPr>
                <p:cNvPr id="208" name="Graphic 105">
                  <a:extLst>
                    <a:ext uri="{FF2B5EF4-FFF2-40B4-BE49-F238E27FC236}">
                      <a16:creationId xmlns:a16="http://schemas.microsoft.com/office/drawing/2014/main" id="{B063C3BA-AFF3-CEFA-7569-C1607901A11E}"/>
                    </a:ext>
                  </a:extLst>
                </p:cNvPr>
                <p:cNvGrpSpPr/>
                <p:nvPr/>
              </p:nvGrpSpPr>
              <p:grpSpPr>
                <a:xfrm>
                  <a:off x="8078942" y="1980745"/>
                  <a:ext cx="103963" cy="98133"/>
                  <a:chOff x="8078942" y="1980745"/>
                  <a:chExt cx="103963" cy="98133"/>
                </a:xfrm>
                <a:solidFill>
                  <a:srgbClr val="FFFFFF"/>
                </a:solidFill>
              </p:grpSpPr>
              <p:sp>
                <p:nvSpPr>
                  <p:cNvPr id="214" name="Freeform: Shape 395">
                    <a:extLst>
                      <a:ext uri="{FF2B5EF4-FFF2-40B4-BE49-F238E27FC236}">
                        <a16:creationId xmlns:a16="http://schemas.microsoft.com/office/drawing/2014/main" id="{2F466BEA-14E5-23CE-A5E7-A142E50AD975}"/>
                      </a:ext>
                    </a:extLst>
                  </p:cNvPr>
                  <p:cNvSpPr/>
                  <p:nvPr/>
                </p:nvSpPr>
                <p:spPr>
                  <a:xfrm>
                    <a:off x="8078943" y="2045820"/>
                    <a:ext cx="103962" cy="33058"/>
                  </a:xfrm>
                  <a:custGeom>
                    <a:avLst/>
                    <a:gdLst>
                      <a:gd name="connsiteX0" fmla="*/ 102859 w 103962"/>
                      <a:gd name="connsiteY0" fmla="*/ 0 h 33058"/>
                      <a:gd name="connsiteX1" fmla="*/ 1104 w 103962"/>
                      <a:gd name="connsiteY1" fmla="*/ 0 h 33058"/>
                      <a:gd name="connsiteX2" fmla="*/ 2 w 103962"/>
                      <a:gd name="connsiteY2" fmla="*/ 1235 h 33058"/>
                      <a:gd name="connsiteX3" fmla="*/ 2 w 103962"/>
                      <a:gd name="connsiteY3" fmla="*/ 31818 h 33058"/>
                      <a:gd name="connsiteX4" fmla="*/ 1104 w 103962"/>
                      <a:gd name="connsiteY4" fmla="*/ 33058 h 33058"/>
                      <a:gd name="connsiteX5" fmla="*/ 102859 w 103962"/>
                      <a:gd name="connsiteY5" fmla="*/ 33058 h 33058"/>
                      <a:gd name="connsiteX6" fmla="*/ 103961 w 103962"/>
                      <a:gd name="connsiteY6" fmla="*/ 31818 h 33058"/>
                      <a:gd name="connsiteX7" fmla="*/ 103961 w 103962"/>
                      <a:gd name="connsiteY7" fmla="*/ 1235 h 33058"/>
                      <a:gd name="connsiteX8" fmla="*/ 102859 w 103962"/>
                      <a:gd name="connsiteY8" fmla="*/ 0 h 33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3962" h="33058">
                        <a:moveTo>
                          <a:pt x="102859" y="0"/>
                        </a:moveTo>
                        <a:lnTo>
                          <a:pt x="1104" y="0"/>
                        </a:lnTo>
                        <a:cubicBezTo>
                          <a:pt x="461" y="41"/>
                          <a:pt x="-30" y="591"/>
                          <a:pt x="2" y="1235"/>
                        </a:cubicBezTo>
                        <a:lnTo>
                          <a:pt x="2" y="31818"/>
                        </a:lnTo>
                        <a:cubicBezTo>
                          <a:pt x="-33" y="32464"/>
                          <a:pt x="459" y="33017"/>
                          <a:pt x="1104" y="33058"/>
                        </a:cubicBezTo>
                        <a:lnTo>
                          <a:pt x="102859" y="33058"/>
                        </a:lnTo>
                        <a:cubicBezTo>
                          <a:pt x="103504" y="33017"/>
                          <a:pt x="103996" y="32464"/>
                          <a:pt x="103961" y="31818"/>
                        </a:cubicBezTo>
                        <a:lnTo>
                          <a:pt x="103961" y="1235"/>
                        </a:lnTo>
                        <a:cubicBezTo>
                          <a:pt x="103993" y="591"/>
                          <a:pt x="103502" y="41"/>
                          <a:pt x="102859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 w="5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5" name="Freeform: Shape 396">
                    <a:extLst>
                      <a:ext uri="{FF2B5EF4-FFF2-40B4-BE49-F238E27FC236}">
                        <a16:creationId xmlns:a16="http://schemas.microsoft.com/office/drawing/2014/main" id="{83AA7FBC-C0FC-FF5D-756E-E93B204D100D}"/>
                      </a:ext>
                    </a:extLst>
                  </p:cNvPr>
                  <p:cNvSpPr/>
                  <p:nvPr/>
                </p:nvSpPr>
                <p:spPr>
                  <a:xfrm>
                    <a:off x="8078942" y="1980745"/>
                    <a:ext cx="103963" cy="33058"/>
                  </a:xfrm>
                  <a:custGeom>
                    <a:avLst/>
                    <a:gdLst>
                      <a:gd name="connsiteX0" fmla="*/ 102859 w 103963"/>
                      <a:gd name="connsiteY0" fmla="*/ 0 h 33058"/>
                      <a:gd name="connsiteX1" fmla="*/ 1104 w 103963"/>
                      <a:gd name="connsiteY1" fmla="*/ 0 h 33058"/>
                      <a:gd name="connsiteX2" fmla="*/ 2 w 103963"/>
                      <a:gd name="connsiteY2" fmla="*/ 1235 h 33058"/>
                      <a:gd name="connsiteX3" fmla="*/ 2 w 103963"/>
                      <a:gd name="connsiteY3" fmla="*/ 31818 h 33058"/>
                      <a:gd name="connsiteX4" fmla="*/ 1104 w 103963"/>
                      <a:gd name="connsiteY4" fmla="*/ 33058 h 33058"/>
                      <a:gd name="connsiteX5" fmla="*/ 102859 w 103963"/>
                      <a:gd name="connsiteY5" fmla="*/ 33058 h 33058"/>
                      <a:gd name="connsiteX6" fmla="*/ 103961 w 103963"/>
                      <a:gd name="connsiteY6" fmla="*/ 31818 h 33058"/>
                      <a:gd name="connsiteX7" fmla="*/ 103961 w 103963"/>
                      <a:gd name="connsiteY7" fmla="*/ 1235 h 33058"/>
                      <a:gd name="connsiteX8" fmla="*/ 102859 w 103963"/>
                      <a:gd name="connsiteY8" fmla="*/ 0 h 330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03963" h="33058">
                        <a:moveTo>
                          <a:pt x="102859" y="0"/>
                        </a:moveTo>
                        <a:lnTo>
                          <a:pt x="1104" y="0"/>
                        </a:lnTo>
                        <a:cubicBezTo>
                          <a:pt x="461" y="41"/>
                          <a:pt x="-29" y="591"/>
                          <a:pt x="2" y="1235"/>
                        </a:cubicBezTo>
                        <a:lnTo>
                          <a:pt x="2" y="31818"/>
                        </a:lnTo>
                        <a:cubicBezTo>
                          <a:pt x="-35" y="32465"/>
                          <a:pt x="458" y="33020"/>
                          <a:pt x="1104" y="33058"/>
                        </a:cubicBezTo>
                        <a:lnTo>
                          <a:pt x="102859" y="33058"/>
                        </a:lnTo>
                        <a:cubicBezTo>
                          <a:pt x="103506" y="33020"/>
                          <a:pt x="103999" y="32465"/>
                          <a:pt x="103961" y="31818"/>
                        </a:cubicBezTo>
                        <a:lnTo>
                          <a:pt x="103961" y="1235"/>
                        </a:lnTo>
                        <a:cubicBezTo>
                          <a:pt x="103993" y="591"/>
                          <a:pt x="103502" y="41"/>
                          <a:pt x="102859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 w="5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grpSp>
              <p:nvGrpSpPr>
                <p:cNvPr id="209" name="Graphic 105">
                  <a:extLst>
                    <a:ext uri="{FF2B5EF4-FFF2-40B4-BE49-F238E27FC236}">
                      <a16:creationId xmlns:a16="http://schemas.microsoft.com/office/drawing/2014/main" id="{A8D4190B-A8F1-B05A-E01D-021BAC446503}"/>
                    </a:ext>
                  </a:extLst>
                </p:cNvPr>
                <p:cNvGrpSpPr/>
                <p:nvPr/>
              </p:nvGrpSpPr>
              <p:grpSpPr>
                <a:xfrm>
                  <a:off x="7986542" y="1885438"/>
                  <a:ext cx="288774" cy="288747"/>
                  <a:chOff x="7986542" y="1885438"/>
                  <a:chExt cx="288774" cy="288747"/>
                </a:xfrm>
                <a:solidFill>
                  <a:srgbClr val="FFFFFF"/>
                </a:solidFill>
              </p:grpSpPr>
              <p:sp>
                <p:nvSpPr>
                  <p:cNvPr id="210" name="Freeform: Shape 398">
                    <a:extLst>
                      <a:ext uri="{FF2B5EF4-FFF2-40B4-BE49-F238E27FC236}">
                        <a16:creationId xmlns:a16="http://schemas.microsoft.com/office/drawing/2014/main" id="{96D62D06-1B0B-7CCF-021F-8E799F9E8FF4}"/>
                      </a:ext>
                    </a:extLst>
                  </p:cNvPr>
                  <p:cNvSpPr/>
                  <p:nvPr/>
                </p:nvSpPr>
                <p:spPr>
                  <a:xfrm>
                    <a:off x="8081245" y="1885438"/>
                    <a:ext cx="99369" cy="50520"/>
                  </a:xfrm>
                  <a:custGeom>
                    <a:avLst/>
                    <a:gdLst>
                      <a:gd name="connsiteX0" fmla="*/ 99124 w 99369"/>
                      <a:gd name="connsiteY0" fmla="*/ 49082 h 50520"/>
                      <a:gd name="connsiteX1" fmla="*/ 50280 w 99369"/>
                      <a:gd name="connsiteY1" fmla="*/ 244 h 50520"/>
                      <a:gd name="connsiteX2" fmla="*/ 49090 w 99369"/>
                      <a:gd name="connsiteY2" fmla="*/ 244 h 50520"/>
                      <a:gd name="connsiteX3" fmla="*/ 246 w 99369"/>
                      <a:gd name="connsiteY3" fmla="*/ 49082 h 50520"/>
                      <a:gd name="connsiteX4" fmla="*/ 248 w 99369"/>
                      <a:gd name="connsiteY4" fmla="*/ 50275 h 50520"/>
                      <a:gd name="connsiteX5" fmla="*/ 841 w 99369"/>
                      <a:gd name="connsiteY5" fmla="*/ 50521 h 50520"/>
                      <a:gd name="connsiteX6" fmla="*/ 98528 w 99369"/>
                      <a:gd name="connsiteY6" fmla="*/ 50521 h 50520"/>
                      <a:gd name="connsiteX7" fmla="*/ 99369 w 99369"/>
                      <a:gd name="connsiteY7" fmla="*/ 49675 h 50520"/>
                      <a:gd name="connsiteX8" fmla="*/ 99124 w 99369"/>
                      <a:gd name="connsiteY8" fmla="*/ 49082 h 505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99369" h="50520">
                        <a:moveTo>
                          <a:pt x="99124" y="49082"/>
                        </a:moveTo>
                        <a:lnTo>
                          <a:pt x="50280" y="244"/>
                        </a:lnTo>
                        <a:cubicBezTo>
                          <a:pt x="49950" y="-81"/>
                          <a:pt x="49420" y="-81"/>
                          <a:pt x="49090" y="244"/>
                        </a:cubicBezTo>
                        <a:lnTo>
                          <a:pt x="246" y="49082"/>
                        </a:lnTo>
                        <a:cubicBezTo>
                          <a:pt x="-83" y="49412"/>
                          <a:pt x="-82" y="49946"/>
                          <a:pt x="248" y="50275"/>
                        </a:cubicBezTo>
                        <a:cubicBezTo>
                          <a:pt x="406" y="50432"/>
                          <a:pt x="618" y="50520"/>
                          <a:pt x="841" y="50521"/>
                        </a:cubicBezTo>
                        <a:lnTo>
                          <a:pt x="98528" y="50521"/>
                        </a:lnTo>
                        <a:cubicBezTo>
                          <a:pt x="98994" y="50519"/>
                          <a:pt x="99371" y="50141"/>
                          <a:pt x="99369" y="49675"/>
                        </a:cubicBezTo>
                        <a:cubicBezTo>
                          <a:pt x="99369" y="49453"/>
                          <a:pt x="99281" y="49240"/>
                          <a:pt x="99124" y="49082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1" name="Freeform: Shape 399">
                    <a:extLst>
                      <a:ext uri="{FF2B5EF4-FFF2-40B4-BE49-F238E27FC236}">
                        <a16:creationId xmlns:a16="http://schemas.microsoft.com/office/drawing/2014/main" id="{714103FA-0BFA-824F-0311-87709152A2E2}"/>
                      </a:ext>
                    </a:extLst>
                  </p:cNvPr>
                  <p:cNvSpPr/>
                  <p:nvPr/>
                </p:nvSpPr>
                <p:spPr>
                  <a:xfrm>
                    <a:off x="8224786" y="1980124"/>
                    <a:ext cx="50530" cy="99375"/>
                  </a:xfrm>
                  <a:custGeom>
                    <a:avLst/>
                    <a:gdLst>
                      <a:gd name="connsiteX0" fmla="*/ 1439 w 50530"/>
                      <a:gd name="connsiteY0" fmla="*/ 99129 h 99375"/>
                      <a:gd name="connsiteX1" fmla="*/ 50282 w 50530"/>
                      <a:gd name="connsiteY1" fmla="*/ 50286 h 99375"/>
                      <a:gd name="connsiteX2" fmla="*/ 50285 w 50530"/>
                      <a:gd name="connsiteY2" fmla="*/ 49093 h 99375"/>
                      <a:gd name="connsiteX3" fmla="*/ 50282 w 50530"/>
                      <a:gd name="connsiteY3" fmla="*/ 49090 h 99375"/>
                      <a:gd name="connsiteX4" fmla="*/ 1439 w 50530"/>
                      <a:gd name="connsiteY4" fmla="*/ 246 h 99375"/>
                      <a:gd name="connsiteX5" fmla="*/ 246 w 50530"/>
                      <a:gd name="connsiteY5" fmla="*/ 248 h 99375"/>
                      <a:gd name="connsiteX6" fmla="*/ 0 w 50530"/>
                      <a:gd name="connsiteY6" fmla="*/ 841 h 99375"/>
                      <a:gd name="connsiteX7" fmla="*/ 0 w 50530"/>
                      <a:gd name="connsiteY7" fmla="*/ 98534 h 99375"/>
                      <a:gd name="connsiteX8" fmla="*/ 845 w 50530"/>
                      <a:gd name="connsiteY8" fmla="*/ 99375 h 99375"/>
                      <a:gd name="connsiteX9" fmla="*/ 1439 w 50530"/>
                      <a:gd name="connsiteY9" fmla="*/ 99129 h 9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530" h="99375">
                        <a:moveTo>
                          <a:pt x="1439" y="99129"/>
                        </a:moveTo>
                        <a:lnTo>
                          <a:pt x="50282" y="50286"/>
                        </a:lnTo>
                        <a:cubicBezTo>
                          <a:pt x="50612" y="49957"/>
                          <a:pt x="50614" y="49424"/>
                          <a:pt x="50285" y="49093"/>
                        </a:cubicBezTo>
                        <a:cubicBezTo>
                          <a:pt x="50284" y="49092"/>
                          <a:pt x="50283" y="49091"/>
                          <a:pt x="50282" y="49090"/>
                        </a:cubicBezTo>
                        <a:lnTo>
                          <a:pt x="1439" y="246"/>
                        </a:lnTo>
                        <a:cubicBezTo>
                          <a:pt x="1109" y="-83"/>
                          <a:pt x="575" y="-82"/>
                          <a:pt x="246" y="248"/>
                        </a:cubicBezTo>
                        <a:cubicBezTo>
                          <a:pt x="89" y="406"/>
                          <a:pt x="1" y="619"/>
                          <a:pt x="0" y="841"/>
                        </a:cubicBezTo>
                        <a:lnTo>
                          <a:pt x="0" y="98534"/>
                        </a:lnTo>
                        <a:cubicBezTo>
                          <a:pt x="1" y="99000"/>
                          <a:pt x="380" y="99376"/>
                          <a:pt x="845" y="99375"/>
                        </a:cubicBezTo>
                        <a:cubicBezTo>
                          <a:pt x="1068" y="99375"/>
                          <a:pt x="1281" y="99286"/>
                          <a:pt x="1439" y="99129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2" name="Freeform: Shape 400">
                    <a:extLst>
                      <a:ext uri="{FF2B5EF4-FFF2-40B4-BE49-F238E27FC236}">
                        <a16:creationId xmlns:a16="http://schemas.microsoft.com/office/drawing/2014/main" id="{600C8447-AF5C-7D9F-47E8-E15B6ED197BD}"/>
                      </a:ext>
                    </a:extLst>
                  </p:cNvPr>
                  <p:cNvSpPr/>
                  <p:nvPr/>
                </p:nvSpPr>
                <p:spPr>
                  <a:xfrm>
                    <a:off x="8081221" y="2123649"/>
                    <a:ext cx="99398" cy="50536"/>
                  </a:xfrm>
                  <a:custGeom>
                    <a:avLst/>
                    <a:gdLst>
                      <a:gd name="connsiteX0" fmla="*/ 269 w 99398"/>
                      <a:gd name="connsiteY0" fmla="*/ 1461 h 50536"/>
                      <a:gd name="connsiteX1" fmla="*/ 49113 w 99398"/>
                      <a:gd name="connsiteY1" fmla="*/ 50288 h 50536"/>
                      <a:gd name="connsiteX2" fmla="*/ 50298 w 99398"/>
                      <a:gd name="connsiteY2" fmla="*/ 50293 h 50536"/>
                      <a:gd name="connsiteX3" fmla="*/ 50303 w 99398"/>
                      <a:gd name="connsiteY3" fmla="*/ 50288 h 50536"/>
                      <a:gd name="connsiteX4" fmla="*/ 99147 w 99398"/>
                      <a:gd name="connsiteY4" fmla="*/ 1444 h 50536"/>
                      <a:gd name="connsiteX5" fmla="*/ 99156 w 99398"/>
                      <a:gd name="connsiteY5" fmla="*/ 252 h 50536"/>
                      <a:gd name="connsiteX6" fmla="*/ 98552 w 99398"/>
                      <a:gd name="connsiteY6" fmla="*/ 0 h 50536"/>
                      <a:gd name="connsiteX7" fmla="*/ 864 w 99398"/>
                      <a:gd name="connsiteY7" fmla="*/ 0 h 50536"/>
                      <a:gd name="connsiteX8" fmla="*/ 0 w 99398"/>
                      <a:gd name="connsiteY8" fmla="*/ 822 h 50536"/>
                      <a:gd name="connsiteX9" fmla="*/ 269 w 99398"/>
                      <a:gd name="connsiteY9" fmla="*/ 1461 h 505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99398" h="50536">
                        <a:moveTo>
                          <a:pt x="269" y="1461"/>
                        </a:moveTo>
                        <a:lnTo>
                          <a:pt x="49113" y="50288"/>
                        </a:lnTo>
                        <a:cubicBezTo>
                          <a:pt x="49439" y="50616"/>
                          <a:pt x="49969" y="50619"/>
                          <a:pt x="50298" y="50293"/>
                        </a:cubicBezTo>
                        <a:cubicBezTo>
                          <a:pt x="50299" y="50292"/>
                          <a:pt x="50302" y="50290"/>
                          <a:pt x="50303" y="50288"/>
                        </a:cubicBezTo>
                        <a:lnTo>
                          <a:pt x="99147" y="1444"/>
                        </a:lnTo>
                        <a:cubicBezTo>
                          <a:pt x="99479" y="1117"/>
                          <a:pt x="99483" y="583"/>
                          <a:pt x="99156" y="252"/>
                        </a:cubicBezTo>
                        <a:cubicBezTo>
                          <a:pt x="98997" y="90"/>
                          <a:pt x="98779" y="-1"/>
                          <a:pt x="98552" y="0"/>
                        </a:cubicBezTo>
                        <a:lnTo>
                          <a:pt x="864" y="0"/>
                        </a:lnTo>
                        <a:cubicBezTo>
                          <a:pt x="399" y="-11"/>
                          <a:pt x="12" y="357"/>
                          <a:pt x="0" y="822"/>
                        </a:cubicBezTo>
                        <a:cubicBezTo>
                          <a:pt x="-6" y="1064"/>
                          <a:pt x="92" y="1297"/>
                          <a:pt x="269" y="1461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13" name="Freeform: Shape 401">
                    <a:extLst>
                      <a:ext uri="{FF2B5EF4-FFF2-40B4-BE49-F238E27FC236}">
                        <a16:creationId xmlns:a16="http://schemas.microsoft.com/office/drawing/2014/main" id="{E8C4125B-535A-93EC-60D3-51E11140C601}"/>
                      </a:ext>
                    </a:extLst>
                  </p:cNvPr>
                  <p:cNvSpPr/>
                  <p:nvPr/>
                </p:nvSpPr>
                <p:spPr>
                  <a:xfrm>
                    <a:off x="7986542" y="1980125"/>
                    <a:ext cx="50530" cy="99375"/>
                  </a:xfrm>
                  <a:custGeom>
                    <a:avLst/>
                    <a:gdLst>
                      <a:gd name="connsiteX0" fmla="*/ 49092 w 50530"/>
                      <a:gd name="connsiteY0" fmla="*/ 246 h 99375"/>
                      <a:gd name="connsiteX1" fmla="*/ 249 w 50530"/>
                      <a:gd name="connsiteY1" fmla="*/ 49089 h 99375"/>
                      <a:gd name="connsiteX2" fmla="*/ 245 w 50530"/>
                      <a:gd name="connsiteY2" fmla="*/ 50282 h 99375"/>
                      <a:gd name="connsiteX3" fmla="*/ 249 w 50530"/>
                      <a:gd name="connsiteY3" fmla="*/ 50285 h 99375"/>
                      <a:gd name="connsiteX4" fmla="*/ 49092 w 50530"/>
                      <a:gd name="connsiteY4" fmla="*/ 99129 h 99375"/>
                      <a:gd name="connsiteX5" fmla="*/ 50285 w 50530"/>
                      <a:gd name="connsiteY5" fmla="*/ 99127 h 99375"/>
                      <a:gd name="connsiteX6" fmla="*/ 50531 w 50530"/>
                      <a:gd name="connsiteY6" fmla="*/ 98534 h 99375"/>
                      <a:gd name="connsiteX7" fmla="*/ 50531 w 50530"/>
                      <a:gd name="connsiteY7" fmla="*/ 841 h 99375"/>
                      <a:gd name="connsiteX8" fmla="*/ 49685 w 50530"/>
                      <a:gd name="connsiteY8" fmla="*/ 0 h 99375"/>
                      <a:gd name="connsiteX9" fmla="*/ 49092 w 50530"/>
                      <a:gd name="connsiteY9" fmla="*/ 246 h 993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50530" h="99375">
                        <a:moveTo>
                          <a:pt x="49092" y="246"/>
                        </a:moveTo>
                        <a:lnTo>
                          <a:pt x="249" y="49089"/>
                        </a:lnTo>
                        <a:cubicBezTo>
                          <a:pt x="-82" y="49418"/>
                          <a:pt x="-83" y="49951"/>
                          <a:pt x="245" y="50282"/>
                        </a:cubicBezTo>
                        <a:cubicBezTo>
                          <a:pt x="246" y="50283"/>
                          <a:pt x="248" y="50284"/>
                          <a:pt x="249" y="50285"/>
                        </a:cubicBezTo>
                        <a:lnTo>
                          <a:pt x="49092" y="99129"/>
                        </a:lnTo>
                        <a:cubicBezTo>
                          <a:pt x="49422" y="99458"/>
                          <a:pt x="49956" y="99457"/>
                          <a:pt x="50285" y="99127"/>
                        </a:cubicBezTo>
                        <a:cubicBezTo>
                          <a:pt x="50442" y="98969"/>
                          <a:pt x="50530" y="98756"/>
                          <a:pt x="50531" y="98534"/>
                        </a:cubicBezTo>
                        <a:lnTo>
                          <a:pt x="50531" y="841"/>
                        </a:lnTo>
                        <a:cubicBezTo>
                          <a:pt x="50530" y="375"/>
                          <a:pt x="50151" y="-1"/>
                          <a:pt x="49685" y="0"/>
                        </a:cubicBezTo>
                        <a:cubicBezTo>
                          <a:pt x="49463" y="1"/>
                          <a:pt x="49250" y="89"/>
                          <a:pt x="49092" y="246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543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</p:grpSp>
        </p:grp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88F00CF9-9154-371B-FE23-DF3842D0FE7D}"/>
                </a:ext>
              </a:extLst>
            </p:cNvPr>
            <p:cNvGrpSpPr/>
            <p:nvPr userDrawn="1"/>
          </p:nvGrpSpPr>
          <p:grpSpPr>
            <a:xfrm>
              <a:off x="7354673" y="0"/>
              <a:ext cx="205740" cy="205740"/>
              <a:chOff x="7354673" y="0"/>
              <a:chExt cx="205740" cy="205740"/>
            </a:xfrm>
          </p:grpSpPr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C97B1668-6C48-41A4-745F-4BBCED867081}"/>
                  </a:ext>
                </a:extLst>
              </p:cNvPr>
              <p:cNvSpPr/>
              <p:nvPr userDrawn="1"/>
            </p:nvSpPr>
            <p:spPr bwMode="auto">
              <a:xfrm>
                <a:off x="7354673" y="0"/>
                <a:ext cx="205740" cy="205740"/>
              </a:xfrm>
              <a:prstGeom prst="rect">
                <a:avLst/>
              </a:prstGeom>
              <a:solidFill>
                <a:srgbClr val="FD9D24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198" name="Graphic 107">
                <a:extLst>
                  <a:ext uri="{FF2B5EF4-FFF2-40B4-BE49-F238E27FC236}">
                    <a16:creationId xmlns:a16="http://schemas.microsoft.com/office/drawing/2014/main" id="{88CE511E-8056-AA22-0066-AAF03811D88E}"/>
                  </a:ext>
                </a:extLst>
              </p:cNvPr>
              <p:cNvGrpSpPr/>
              <p:nvPr/>
            </p:nvGrpSpPr>
            <p:grpSpPr>
              <a:xfrm>
                <a:off x="7394801" y="55985"/>
                <a:ext cx="125484" cy="93770"/>
                <a:chOff x="734411" y="3516192"/>
                <a:chExt cx="679065" cy="507444"/>
              </a:xfrm>
              <a:solidFill>
                <a:srgbClr val="FFFFFF"/>
              </a:solidFill>
            </p:grpSpPr>
            <p:grpSp>
              <p:nvGrpSpPr>
                <p:cNvPr id="199" name="Graphic 107">
                  <a:extLst>
                    <a:ext uri="{FF2B5EF4-FFF2-40B4-BE49-F238E27FC236}">
                      <a16:creationId xmlns:a16="http://schemas.microsoft.com/office/drawing/2014/main" id="{DAB734D5-C3F3-A247-BEBE-7C7640AAE755}"/>
                    </a:ext>
                  </a:extLst>
                </p:cNvPr>
                <p:cNvGrpSpPr/>
                <p:nvPr/>
              </p:nvGrpSpPr>
              <p:grpSpPr>
                <a:xfrm>
                  <a:off x="734411" y="3777905"/>
                  <a:ext cx="158584" cy="244230"/>
                  <a:chOff x="734411" y="3777905"/>
                  <a:chExt cx="158584" cy="244230"/>
                </a:xfrm>
                <a:solidFill>
                  <a:srgbClr val="FFFFFF"/>
                </a:solidFill>
              </p:grpSpPr>
              <p:sp>
                <p:nvSpPr>
                  <p:cNvPr id="204" name="Freeform: Shape 439">
                    <a:extLst>
                      <a:ext uri="{FF2B5EF4-FFF2-40B4-BE49-F238E27FC236}">
                        <a16:creationId xmlns:a16="http://schemas.microsoft.com/office/drawing/2014/main" id="{6AC04332-C0F9-9470-E76C-47C6E22F468B}"/>
                      </a:ext>
                    </a:extLst>
                  </p:cNvPr>
                  <p:cNvSpPr/>
                  <p:nvPr/>
                </p:nvSpPr>
                <p:spPr>
                  <a:xfrm>
                    <a:off x="735171" y="3777905"/>
                    <a:ext cx="157823" cy="105223"/>
                  </a:xfrm>
                  <a:custGeom>
                    <a:avLst/>
                    <a:gdLst>
                      <a:gd name="connsiteX0" fmla="*/ 3730 w 157823"/>
                      <a:gd name="connsiteY0" fmla="*/ 105223 h 105223"/>
                      <a:gd name="connsiteX1" fmla="*/ 154129 w 157823"/>
                      <a:gd name="connsiteY1" fmla="*/ 105223 h 105223"/>
                      <a:gd name="connsiteX2" fmla="*/ 157824 w 157823"/>
                      <a:gd name="connsiteY2" fmla="*/ 101577 h 105223"/>
                      <a:gd name="connsiteX3" fmla="*/ 156850 w 157823"/>
                      <a:gd name="connsiteY3" fmla="*/ 99063 h 105223"/>
                      <a:gd name="connsiteX4" fmla="*/ 156640 w 157823"/>
                      <a:gd name="connsiteY4" fmla="*/ 98842 h 105223"/>
                      <a:gd name="connsiteX5" fmla="*/ 81790 w 157823"/>
                      <a:gd name="connsiteY5" fmla="*/ 2010 h 105223"/>
                      <a:gd name="connsiteX6" fmla="*/ 81060 w 157823"/>
                      <a:gd name="connsiteY6" fmla="*/ 1200 h 105223"/>
                      <a:gd name="connsiteX7" fmla="*/ 78340 w 157823"/>
                      <a:gd name="connsiteY7" fmla="*/ 0 h 105223"/>
                      <a:gd name="connsiteX8" fmla="*/ 75920 w 157823"/>
                      <a:gd name="connsiteY8" fmla="*/ 950 h 105223"/>
                      <a:gd name="connsiteX9" fmla="*/ 75470 w 157823"/>
                      <a:gd name="connsiteY9" fmla="*/ 1470 h 105223"/>
                      <a:gd name="connsiteX10" fmla="*/ 74759 w 157823"/>
                      <a:gd name="connsiteY10" fmla="*/ 2260 h 105223"/>
                      <a:gd name="connsiteX11" fmla="*/ 1750 w 157823"/>
                      <a:gd name="connsiteY11" fmla="*/ 98082 h 105223"/>
                      <a:gd name="connsiteX12" fmla="*/ 630 w 157823"/>
                      <a:gd name="connsiteY12" fmla="*/ 99453 h 105223"/>
                      <a:gd name="connsiteX13" fmla="*/ 0 w 157823"/>
                      <a:gd name="connsiteY13" fmla="*/ 101513 h 105223"/>
                      <a:gd name="connsiteX14" fmla="*/ 3710 w 157823"/>
                      <a:gd name="connsiteY14" fmla="*/ 105223 h 105223"/>
                      <a:gd name="connsiteX15" fmla="*/ 3730 w 157823"/>
                      <a:gd name="connsiteY15" fmla="*/ 105223 h 1052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57823" h="105223">
                        <a:moveTo>
                          <a:pt x="3730" y="105223"/>
                        </a:moveTo>
                        <a:lnTo>
                          <a:pt x="154129" y="105223"/>
                        </a:lnTo>
                        <a:cubicBezTo>
                          <a:pt x="156157" y="105236"/>
                          <a:pt x="157811" y="103604"/>
                          <a:pt x="157824" y="101577"/>
                        </a:cubicBezTo>
                        <a:cubicBezTo>
                          <a:pt x="157830" y="100646"/>
                          <a:pt x="157482" y="99747"/>
                          <a:pt x="156850" y="99063"/>
                        </a:cubicBezTo>
                        <a:lnTo>
                          <a:pt x="156640" y="98842"/>
                        </a:lnTo>
                        <a:lnTo>
                          <a:pt x="81790" y="2010"/>
                        </a:lnTo>
                        <a:lnTo>
                          <a:pt x="81060" y="1200"/>
                        </a:lnTo>
                        <a:cubicBezTo>
                          <a:pt x="80363" y="434"/>
                          <a:pt x="79375" y="-2"/>
                          <a:pt x="78340" y="0"/>
                        </a:cubicBezTo>
                        <a:cubicBezTo>
                          <a:pt x="77446" y="18"/>
                          <a:pt x="76588" y="355"/>
                          <a:pt x="75920" y="950"/>
                        </a:cubicBezTo>
                        <a:lnTo>
                          <a:pt x="75470" y="1470"/>
                        </a:lnTo>
                        <a:lnTo>
                          <a:pt x="74759" y="2260"/>
                        </a:lnTo>
                        <a:lnTo>
                          <a:pt x="1750" y="98082"/>
                        </a:lnTo>
                        <a:lnTo>
                          <a:pt x="630" y="99453"/>
                        </a:lnTo>
                        <a:cubicBezTo>
                          <a:pt x="217" y="100060"/>
                          <a:pt x="-3" y="100778"/>
                          <a:pt x="0" y="101513"/>
                        </a:cubicBezTo>
                        <a:cubicBezTo>
                          <a:pt x="0" y="103562"/>
                          <a:pt x="1661" y="105223"/>
                          <a:pt x="3710" y="105223"/>
                        </a:cubicBezTo>
                        <a:cubicBezTo>
                          <a:pt x="3717" y="105223"/>
                          <a:pt x="3723" y="105223"/>
                          <a:pt x="3730" y="105223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  <p:sp>
                <p:nvSpPr>
                  <p:cNvPr id="205" name="Freeform: Shape 440">
                    <a:extLst>
                      <a:ext uri="{FF2B5EF4-FFF2-40B4-BE49-F238E27FC236}">
                        <a16:creationId xmlns:a16="http://schemas.microsoft.com/office/drawing/2014/main" id="{3112E101-D860-7582-7E02-2C9FC5FBB519}"/>
                      </a:ext>
                    </a:extLst>
                  </p:cNvPr>
                  <p:cNvSpPr/>
                  <p:nvPr/>
                </p:nvSpPr>
                <p:spPr>
                  <a:xfrm>
                    <a:off x="734411" y="3896820"/>
                    <a:ext cx="158089" cy="125315"/>
                  </a:xfrm>
                  <a:custGeom>
                    <a:avLst/>
                    <a:gdLst>
                      <a:gd name="connsiteX0" fmla="*/ 154429 w 158089"/>
                      <a:gd name="connsiteY0" fmla="*/ 0 h 125315"/>
                      <a:gd name="connsiteX1" fmla="*/ 3690 w 158089"/>
                      <a:gd name="connsiteY1" fmla="*/ 0 h 125315"/>
                      <a:gd name="connsiteX2" fmla="*/ 0 w 158089"/>
                      <a:gd name="connsiteY2" fmla="*/ 3690 h 125315"/>
                      <a:gd name="connsiteX3" fmla="*/ 0 w 158089"/>
                      <a:gd name="connsiteY3" fmla="*/ 121605 h 125315"/>
                      <a:gd name="connsiteX4" fmla="*/ 3690 w 158089"/>
                      <a:gd name="connsiteY4" fmla="*/ 125316 h 125315"/>
                      <a:gd name="connsiteX5" fmla="*/ 52207 w 158089"/>
                      <a:gd name="connsiteY5" fmla="*/ 125316 h 125315"/>
                      <a:gd name="connsiteX6" fmla="*/ 52207 w 158089"/>
                      <a:gd name="connsiteY6" fmla="*/ 51096 h 125315"/>
                      <a:gd name="connsiteX7" fmla="*/ 55877 w 158089"/>
                      <a:gd name="connsiteY7" fmla="*/ 47406 h 125315"/>
                      <a:gd name="connsiteX8" fmla="*/ 55897 w 158089"/>
                      <a:gd name="connsiteY8" fmla="*/ 47406 h 125315"/>
                      <a:gd name="connsiteX9" fmla="*/ 100903 w 158089"/>
                      <a:gd name="connsiteY9" fmla="*/ 47406 h 125315"/>
                      <a:gd name="connsiteX10" fmla="*/ 104593 w 158089"/>
                      <a:gd name="connsiteY10" fmla="*/ 51076 h 125315"/>
                      <a:gd name="connsiteX11" fmla="*/ 104593 w 158089"/>
                      <a:gd name="connsiteY11" fmla="*/ 51096 h 125315"/>
                      <a:gd name="connsiteX12" fmla="*/ 104593 w 158089"/>
                      <a:gd name="connsiteY12" fmla="*/ 125316 h 125315"/>
                      <a:gd name="connsiteX13" fmla="*/ 154399 w 158089"/>
                      <a:gd name="connsiteY13" fmla="*/ 125316 h 125315"/>
                      <a:gd name="connsiteX14" fmla="*/ 158090 w 158089"/>
                      <a:gd name="connsiteY14" fmla="*/ 121605 h 125315"/>
                      <a:gd name="connsiteX15" fmla="*/ 158090 w 158089"/>
                      <a:gd name="connsiteY15" fmla="*/ 3650 h 125315"/>
                      <a:gd name="connsiteX16" fmla="*/ 154429 w 158089"/>
                      <a:gd name="connsiteY16" fmla="*/ 0 h 12531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</a:cxnLst>
                    <a:rect l="l" t="t" r="r" b="b"/>
                    <a:pathLst>
                      <a:path w="158089" h="125315">
                        <a:moveTo>
                          <a:pt x="154429" y="0"/>
                        </a:moveTo>
                        <a:lnTo>
                          <a:pt x="3690" y="0"/>
                        </a:lnTo>
                        <a:cubicBezTo>
                          <a:pt x="1652" y="0"/>
                          <a:pt x="0" y="1652"/>
                          <a:pt x="0" y="3690"/>
                        </a:cubicBezTo>
                        <a:lnTo>
                          <a:pt x="0" y="121605"/>
                        </a:lnTo>
                        <a:cubicBezTo>
                          <a:pt x="-6" y="123649"/>
                          <a:pt x="1647" y="125310"/>
                          <a:pt x="3690" y="125316"/>
                        </a:cubicBezTo>
                        <a:lnTo>
                          <a:pt x="52207" y="125316"/>
                        </a:lnTo>
                        <a:lnTo>
                          <a:pt x="52207" y="51096"/>
                        </a:lnTo>
                        <a:cubicBezTo>
                          <a:pt x="52201" y="49064"/>
                          <a:pt x="53845" y="47412"/>
                          <a:pt x="55877" y="47406"/>
                        </a:cubicBezTo>
                        <a:cubicBezTo>
                          <a:pt x="55884" y="47406"/>
                          <a:pt x="55890" y="47406"/>
                          <a:pt x="55897" y="47406"/>
                        </a:cubicBezTo>
                        <a:lnTo>
                          <a:pt x="100903" y="47406"/>
                        </a:lnTo>
                        <a:cubicBezTo>
                          <a:pt x="102935" y="47400"/>
                          <a:pt x="104587" y="49044"/>
                          <a:pt x="104593" y="51076"/>
                        </a:cubicBezTo>
                        <a:cubicBezTo>
                          <a:pt x="104593" y="51083"/>
                          <a:pt x="104593" y="51089"/>
                          <a:pt x="104593" y="51096"/>
                        </a:cubicBezTo>
                        <a:lnTo>
                          <a:pt x="104593" y="125316"/>
                        </a:lnTo>
                        <a:lnTo>
                          <a:pt x="154399" y="125316"/>
                        </a:lnTo>
                        <a:cubicBezTo>
                          <a:pt x="156443" y="125310"/>
                          <a:pt x="158096" y="123649"/>
                          <a:pt x="158090" y="121605"/>
                        </a:cubicBezTo>
                        <a:lnTo>
                          <a:pt x="158090" y="3650"/>
                        </a:lnTo>
                        <a:cubicBezTo>
                          <a:pt x="158068" y="1639"/>
                          <a:pt x="156441" y="16"/>
                          <a:pt x="154429" y="0"/>
                        </a:cubicBezTo>
                        <a:close/>
                      </a:path>
                    </a:pathLst>
                  </a:custGeom>
                  <a:solidFill>
                    <a:srgbClr val="FFFFFF"/>
                  </a:solidFill>
                  <a:ln w="1000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2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</a:endParaRPr>
                  </a:p>
                </p:txBody>
              </p:sp>
            </p:grpSp>
            <p:sp>
              <p:nvSpPr>
                <p:cNvPr id="200" name="Freeform: Shape 441">
                  <a:extLst>
                    <a:ext uri="{FF2B5EF4-FFF2-40B4-BE49-F238E27FC236}">
                      <a16:creationId xmlns:a16="http://schemas.microsoft.com/office/drawing/2014/main" id="{F40A4EE7-E9E2-C7BC-9A54-021F5CBB8A2E}"/>
                    </a:ext>
                  </a:extLst>
                </p:cNvPr>
                <p:cNvSpPr/>
                <p:nvPr/>
              </p:nvSpPr>
              <p:spPr>
                <a:xfrm>
                  <a:off x="1256977" y="3865896"/>
                  <a:ext cx="156499" cy="157740"/>
                </a:xfrm>
                <a:custGeom>
                  <a:avLst/>
                  <a:gdLst>
                    <a:gd name="connsiteX0" fmla="*/ 152839 w 156499"/>
                    <a:gd name="connsiteY0" fmla="*/ 1 h 157740"/>
                    <a:gd name="connsiteX1" fmla="*/ 3650 w 156499"/>
                    <a:gd name="connsiteY1" fmla="*/ 1 h 157740"/>
                    <a:gd name="connsiteX2" fmla="*/ 0 w 156499"/>
                    <a:gd name="connsiteY2" fmla="*/ 3530 h 157740"/>
                    <a:gd name="connsiteX3" fmla="*/ 0 w 156499"/>
                    <a:gd name="connsiteY3" fmla="*/ 3551 h 157740"/>
                    <a:gd name="connsiteX4" fmla="*/ 0 w 156499"/>
                    <a:gd name="connsiteY4" fmla="*/ 154200 h 157740"/>
                    <a:gd name="connsiteX5" fmla="*/ 3650 w 156499"/>
                    <a:gd name="connsiteY5" fmla="*/ 157740 h 157740"/>
                    <a:gd name="connsiteX6" fmla="*/ 152839 w 156499"/>
                    <a:gd name="connsiteY6" fmla="*/ 157740 h 157740"/>
                    <a:gd name="connsiteX7" fmla="*/ 156500 w 156499"/>
                    <a:gd name="connsiteY7" fmla="*/ 154201 h 157740"/>
                    <a:gd name="connsiteX8" fmla="*/ 156500 w 156499"/>
                    <a:gd name="connsiteY8" fmla="*/ 154200 h 157740"/>
                    <a:gd name="connsiteX9" fmla="*/ 156500 w 156499"/>
                    <a:gd name="connsiteY9" fmla="*/ 3551 h 157740"/>
                    <a:gd name="connsiteX10" fmla="*/ 152870 w 156499"/>
                    <a:gd name="connsiteY10" fmla="*/ 1 h 157740"/>
                    <a:gd name="connsiteX11" fmla="*/ 152839 w 156499"/>
                    <a:gd name="connsiteY11" fmla="*/ 1 h 157740"/>
                    <a:gd name="connsiteX12" fmla="*/ 71209 w 156499"/>
                    <a:gd name="connsiteY12" fmla="*/ 98353 h 157740"/>
                    <a:gd name="connsiteX13" fmla="*/ 67569 w 156499"/>
                    <a:gd name="connsiteY13" fmla="*/ 101913 h 157740"/>
                    <a:gd name="connsiteX14" fmla="*/ 67569 w 156499"/>
                    <a:gd name="connsiteY14" fmla="*/ 101913 h 157740"/>
                    <a:gd name="connsiteX15" fmla="*/ 22993 w 156499"/>
                    <a:gd name="connsiteY15" fmla="*/ 101913 h 157740"/>
                    <a:gd name="connsiteX16" fmla="*/ 19332 w 156499"/>
                    <a:gd name="connsiteY16" fmla="*/ 98354 h 157740"/>
                    <a:gd name="connsiteX17" fmla="*/ 19332 w 156499"/>
                    <a:gd name="connsiteY17" fmla="*/ 98353 h 157740"/>
                    <a:gd name="connsiteX18" fmla="*/ 19332 w 156499"/>
                    <a:gd name="connsiteY18" fmla="*/ 71270 h 157740"/>
                    <a:gd name="connsiteX19" fmla="*/ 22972 w 156499"/>
                    <a:gd name="connsiteY19" fmla="*/ 67709 h 157740"/>
                    <a:gd name="connsiteX20" fmla="*/ 22993 w 156499"/>
                    <a:gd name="connsiteY20" fmla="*/ 67709 h 157740"/>
                    <a:gd name="connsiteX21" fmla="*/ 67569 w 156499"/>
                    <a:gd name="connsiteY21" fmla="*/ 67709 h 157740"/>
                    <a:gd name="connsiteX22" fmla="*/ 71209 w 156499"/>
                    <a:gd name="connsiteY22" fmla="*/ 71249 h 157740"/>
                    <a:gd name="connsiteX23" fmla="*/ 71209 w 156499"/>
                    <a:gd name="connsiteY23" fmla="*/ 71270 h 157740"/>
                    <a:gd name="connsiteX24" fmla="*/ 71209 w 156499"/>
                    <a:gd name="connsiteY24" fmla="*/ 48287 h 157740"/>
                    <a:gd name="connsiteX25" fmla="*/ 67569 w 156499"/>
                    <a:gd name="connsiteY25" fmla="*/ 51847 h 157740"/>
                    <a:gd name="connsiteX26" fmla="*/ 67569 w 156499"/>
                    <a:gd name="connsiteY26" fmla="*/ 51847 h 157740"/>
                    <a:gd name="connsiteX27" fmla="*/ 22993 w 156499"/>
                    <a:gd name="connsiteY27" fmla="*/ 51847 h 157740"/>
                    <a:gd name="connsiteX28" fmla="*/ 19332 w 156499"/>
                    <a:gd name="connsiteY28" fmla="*/ 48288 h 157740"/>
                    <a:gd name="connsiteX29" fmla="*/ 19332 w 156499"/>
                    <a:gd name="connsiteY29" fmla="*/ 48287 h 157740"/>
                    <a:gd name="connsiteX30" fmla="*/ 19332 w 156499"/>
                    <a:gd name="connsiteY30" fmla="*/ 21183 h 157740"/>
                    <a:gd name="connsiteX31" fmla="*/ 22993 w 156499"/>
                    <a:gd name="connsiteY31" fmla="*/ 17643 h 157740"/>
                    <a:gd name="connsiteX32" fmla="*/ 67569 w 156499"/>
                    <a:gd name="connsiteY32" fmla="*/ 17643 h 157740"/>
                    <a:gd name="connsiteX33" fmla="*/ 71209 w 156499"/>
                    <a:gd name="connsiteY33" fmla="*/ 21182 h 157740"/>
                    <a:gd name="connsiteX34" fmla="*/ 71209 w 156499"/>
                    <a:gd name="connsiteY34" fmla="*/ 21183 h 157740"/>
                    <a:gd name="connsiteX35" fmla="*/ 139338 w 156499"/>
                    <a:gd name="connsiteY35" fmla="*/ 98353 h 157740"/>
                    <a:gd name="connsiteX36" fmla="*/ 135698 w 156499"/>
                    <a:gd name="connsiteY36" fmla="*/ 101913 h 157740"/>
                    <a:gd name="connsiteX37" fmla="*/ 135677 w 156499"/>
                    <a:gd name="connsiteY37" fmla="*/ 101913 h 157740"/>
                    <a:gd name="connsiteX38" fmla="*/ 91121 w 156499"/>
                    <a:gd name="connsiteY38" fmla="*/ 101913 h 157740"/>
                    <a:gd name="connsiteX39" fmla="*/ 87461 w 156499"/>
                    <a:gd name="connsiteY39" fmla="*/ 98374 h 157740"/>
                    <a:gd name="connsiteX40" fmla="*/ 87461 w 156499"/>
                    <a:gd name="connsiteY40" fmla="*/ 98353 h 157740"/>
                    <a:gd name="connsiteX41" fmla="*/ 87461 w 156499"/>
                    <a:gd name="connsiteY41" fmla="*/ 71270 h 157740"/>
                    <a:gd name="connsiteX42" fmla="*/ 91100 w 156499"/>
                    <a:gd name="connsiteY42" fmla="*/ 67709 h 157740"/>
                    <a:gd name="connsiteX43" fmla="*/ 91121 w 156499"/>
                    <a:gd name="connsiteY43" fmla="*/ 67709 h 157740"/>
                    <a:gd name="connsiteX44" fmla="*/ 135677 w 156499"/>
                    <a:gd name="connsiteY44" fmla="*/ 67709 h 157740"/>
                    <a:gd name="connsiteX45" fmla="*/ 139338 w 156499"/>
                    <a:gd name="connsiteY45" fmla="*/ 71248 h 157740"/>
                    <a:gd name="connsiteX46" fmla="*/ 139338 w 156499"/>
                    <a:gd name="connsiteY46" fmla="*/ 71270 h 157740"/>
                    <a:gd name="connsiteX47" fmla="*/ 139338 w 156499"/>
                    <a:gd name="connsiteY47" fmla="*/ 48287 h 157740"/>
                    <a:gd name="connsiteX48" fmla="*/ 135698 w 156499"/>
                    <a:gd name="connsiteY48" fmla="*/ 51847 h 157740"/>
                    <a:gd name="connsiteX49" fmla="*/ 135677 w 156499"/>
                    <a:gd name="connsiteY49" fmla="*/ 51847 h 157740"/>
                    <a:gd name="connsiteX50" fmla="*/ 91121 w 156499"/>
                    <a:gd name="connsiteY50" fmla="*/ 51847 h 157740"/>
                    <a:gd name="connsiteX51" fmla="*/ 87461 w 156499"/>
                    <a:gd name="connsiteY51" fmla="*/ 48308 h 157740"/>
                    <a:gd name="connsiteX52" fmla="*/ 87461 w 156499"/>
                    <a:gd name="connsiteY52" fmla="*/ 48287 h 157740"/>
                    <a:gd name="connsiteX53" fmla="*/ 87461 w 156499"/>
                    <a:gd name="connsiteY53" fmla="*/ 21183 h 157740"/>
                    <a:gd name="connsiteX54" fmla="*/ 91120 w 156499"/>
                    <a:gd name="connsiteY54" fmla="*/ 17643 h 157740"/>
                    <a:gd name="connsiteX55" fmla="*/ 91121 w 156499"/>
                    <a:gd name="connsiteY55" fmla="*/ 17643 h 157740"/>
                    <a:gd name="connsiteX56" fmla="*/ 135677 w 156499"/>
                    <a:gd name="connsiteY56" fmla="*/ 17643 h 157740"/>
                    <a:gd name="connsiteX57" fmla="*/ 139338 w 156499"/>
                    <a:gd name="connsiteY57" fmla="*/ 21182 h 157740"/>
                    <a:gd name="connsiteX58" fmla="*/ 139338 w 156499"/>
                    <a:gd name="connsiteY58" fmla="*/ 21183 h 15774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</a:cxnLst>
                  <a:rect l="l" t="t" r="r" b="b"/>
                  <a:pathLst>
                    <a:path w="156499" h="157740">
                      <a:moveTo>
                        <a:pt x="152839" y="1"/>
                      </a:moveTo>
                      <a:lnTo>
                        <a:pt x="3650" y="1"/>
                      </a:lnTo>
                      <a:cubicBezTo>
                        <a:pt x="1668" y="-33"/>
                        <a:pt x="34" y="1548"/>
                        <a:pt x="0" y="3530"/>
                      </a:cubicBezTo>
                      <a:cubicBezTo>
                        <a:pt x="0" y="3537"/>
                        <a:pt x="0" y="3544"/>
                        <a:pt x="0" y="3551"/>
                      </a:cubicBezTo>
                      <a:lnTo>
                        <a:pt x="0" y="154200"/>
                      </a:lnTo>
                      <a:cubicBezTo>
                        <a:pt x="33" y="156184"/>
                        <a:pt x="1666" y="157768"/>
                        <a:pt x="3650" y="157740"/>
                      </a:cubicBezTo>
                      <a:lnTo>
                        <a:pt x="152839" y="157740"/>
                      </a:lnTo>
                      <a:cubicBezTo>
                        <a:pt x="154827" y="157773"/>
                        <a:pt x="156467" y="156189"/>
                        <a:pt x="156500" y="154201"/>
                      </a:cubicBezTo>
                      <a:cubicBezTo>
                        <a:pt x="156500" y="154201"/>
                        <a:pt x="156500" y="154200"/>
                        <a:pt x="156500" y="154200"/>
                      </a:cubicBezTo>
                      <a:lnTo>
                        <a:pt x="156500" y="3551"/>
                      </a:lnTo>
                      <a:cubicBezTo>
                        <a:pt x="156478" y="1568"/>
                        <a:pt x="154854" y="-22"/>
                        <a:pt x="152870" y="1"/>
                      </a:cubicBezTo>
                      <a:cubicBezTo>
                        <a:pt x="152860" y="1"/>
                        <a:pt x="152849" y="1"/>
                        <a:pt x="152839" y="1"/>
                      </a:cubicBezTo>
                      <a:moveTo>
                        <a:pt x="71209" y="98353"/>
                      </a:moveTo>
                      <a:cubicBezTo>
                        <a:pt x="71187" y="100341"/>
                        <a:pt x="69558" y="101935"/>
                        <a:pt x="67569" y="101913"/>
                      </a:cubicBezTo>
                      <a:cubicBezTo>
                        <a:pt x="67569" y="101913"/>
                        <a:pt x="67569" y="101913"/>
                        <a:pt x="67569" y="101913"/>
                      </a:cubicBezTo>
                      <a:lnTo>
                        <a:pt x="22993" y="101913"/>
                      </a:lnTo>
                      <a:cubicBezTo>
                        <a:pt x="20999" y="101941"/>
                        <a:pt x="19360" y="100347"/>
                        <a:pt x="19332" y="98354"/>
                      </a:cubicBezTo>
                      <a:cubicBezTo>
                        <a:pt x="19332" y="98353"/>
                        <a:pt x="19332" y="98353"/>
                        <a:pt x="19332" y="98353"/>
                      </a:cubicBezTo>
                      <a:lnTo>
                        <a:pt x="19332" y="71270"/>
                      </a:lnTo>
                      <a:cubicBezTo>
                        <a:pt x="19354" y="69281"/>
                        <a:pt x="20984" y="67687"/>
                        <a:pt x="22972" y="67709"/>
                      </a:cubicBezTo>
                      <a:cubicBezTo>
                        <a:pt x="22979" y="67709"/>
                        <a:pt x="22986" y="67709"/>
                        <a:pt x="22993" y="67709"/>
                      </a:cubicBezTo>
                      <a:lnTo>
                        <a:pt x="67569" y="67709"/>
                      </a:lnTo>
                      <a:cubicBezTo>
                        <a:pt x="69551" y="67681"/>
                        <a:pt x="71181" y="69266"/>
                        <a:pt x="71209" y="71249"/>
                      </a:cubicBezTo>
                      <a:cubicBezTo>
                        <a:pt x="71209" y="71255"/>
                        <a:pt x="71209" y="71262"/>
                        <a:pt x="71209" y="71270"/>
                      </a:cubicBezTo>
                      <a:close/>
                      <a:moveTo>
                        <a:pt x="71209" y="48287"/>
                      </a:moveTo>
                      <a:cubicBezTo>
                        <a:pt x="71187" y="50275"/>
                        <a:pt x="69558" y="51869"/>
                        <a:pt x="67569" y="51847"/>
                      </a:cubicBezTo>
                      <a:cubicBezTo>
                        <a:pt x="67569" y="51847"/>
                        <a:pt x="67569" y="51847"/>
                        <a:pt x="67569" y="51847"/>
                      </a:cubicBezTo>
                      <a:lnTo>
                        <a:pt x="22993" y="51847"/>
                      </a:lnTo>
                      <a:cubicBezTo>
                        <a:pt x="20999" y="51875"/>
                        <a:pt x="19360" y="50281"/>
                        <a:pt x="19332" y="48288"/>
                      </a:cubicBezTo>
                      <a:cubicBezTo>
                        <a:pt x="19332" y="48287"/>
                        <a:pt x="19332" y="48287"/>
                        <a:pt x="19332" y="48287"/>
                      </a:cubicBezTo>
                      <a:lnTo>
                        <a:pt x="19332" y="21183"/>
                      </a:lnTo>
                      <a:cubicBezTo>
                        <a:pt x="19370" y="19197"/>
                        <a:pt x="21007" y="17615"/>
                        <a:pt x="22993" y="17643"/>
                      </a:cubicBezTo>
                      <a:lnTo>
                        <a:pt x="67569" y="17643"/>
                      </a:lnTo>
                      <a:cubicBezTo>
                        <a:pt x="69551" y="17615"/>
                        <a:pt x="71181" y="19200"/>
                        <a:pt x="71209" y="21182"/>
                      </a:cubicBezTo>
                      <a:cubicBezTo>
                        <a:pt x="71209" y="21183"/>
                        <a:pt x="71209" y="21183"/>
                        <a:pt x="71209" y="21183"/>
                      </a:cubicBezTo>
                      <a:close/>
                      <a:moveTo>
                        <a:pt x="139338" y="98353"/>
                      </a:moveTo>
                      <a:cubicBezTo>
                        <a:pt x="139316" y="100341"/>
                        <a:pt x="137686" y="101935"/>
                        <a:pt x="135698" y="101913"/>
                      </a:cubicBezTo>
                      <a:cubicBezTo>
                        <a:pt x="135691" y="101913"/>
                        <a:pt x="135684" y="101913"/>
                        <a:pt x="135677" y="101913"/>
                      </a:cubicBezTo>
                      <a:lnTo>
                        <a:pt x="91121" y="101913"/>
                      </a:lnTo>
                      <a:cubicBezTo>
                        <a:pt x="89133" y="101946"/>
                        <a:pt x="87495" y="100362"/>
                        <a:pt x="87461" y="98374"/>
                      </a:cubicBezTo>
                      <a:cubicBezTo>
                        <a:pt x="87461" y="98367"/>
                        <a:pt x="87461" y="98360"/>
                        <a:pt x="87461" y="98353"/>
                      </a:cubicBezTo>
                      <a:lnTo>
                        <a:pt x="87461" y="71270"/>
                      </a:lnTo>
                      <a:cubicBezTo>
                        <a:pt x="87483" y="69281"/>
                        <a:pt x="89112" y="67687"/>
                        <a:pt x="91100" y="67709"/>
                      </a:cubicBezTo>
                      <a:cubicBezTo>
                        <a:pt x="91107" y="67709"/>
                        <a:pt x="91114" y="67709"/>
                        <a:pt x="91121" y="67709"/>
                      </a:cubicBezTo>
                      <a:lnTo>
                        <a:pt x="135677" y="67709"/>
                      </a:lnTo>
                      <a:cubicBezTo>
                        <a:pt x="137665" y="67676"/>
                        <a:pt x="139304" y="69260"/>
                        <a:pt x="139338" y="71248"/>
                      </a:cubicBezTo>
                      <a:cubicBezTo>
                        <a:pt x="139338" y="71255"/>
                        <a:pt x="139338" y="71262"/>
                        <a:pt x="139338" y="71270"/>
                      </a:cubicBezTo>
                      <a:close/>
                      <a:moveTo>
                        <a:pt x="139338" y="48287"/>
                      </a:moveTo>
                      <a:cubicBezTo>
                        <a:pt x="139316" y="50275"/>
                        <a:pt x="137686" y="51869"/>
                        <a:pt x="135698" y="51847"/>
                      </a:cubicBezTo>
                      <a:cubicBezTo>
                        <a:pt x="135691" y="51847"/>
                        <a:pt x="135684" y="51847"/>
                        <a:pt x="135677" y="51847"/>
                      </a:cubicBezTo>
                      <a:lnTo>
                        <a:pt x="91121" y="51847"/>
                      </a:lnTo>
                      <a:cubicBezTo>
                        <a:pt x="89133" y="51880"/>
                        <a:pt x="87495" y="50296"/>
                        <a:pt x="87461" y="48308"/>
                      </a:cubicBezTo>
                      <a:cubicBezTo>
                        <a:pt x="87461" y="48301"/>
                        <a:pt x="87461" y="48294"/>
                        <a:pt x="87461" y="48287"/>
                      </a:cubicBezTo>
                      <a:lnTo>
                        <a:pt x="87461" y="21183"/>
                      </a:lnTo>
                      <a:cubicBezTo>
                        <a:pt x="87494" y="19195"/>
                        <a:pt x="89132" y="17610"/>
                        <a:pt x="91120" y="17643"/>
                      </a:cubicBezTo>
                      <a:cubicBezTo>
                        <a:pt x="91120" y="17643"/>
                        <a:pt x="91121" y="17643"/>
                        <a:pt x="91121" y="17643"/>
                      </a:cubicBezTo>
                      <a:lnTo>
                        <a:pt x="135677" y="17643"/>
                      </a:lnTo>
                      <a:cubicBezTo>
                        <a:pt x="137665" y="17610"/>
                        <a:pt x="139305" y="19194"/>
                        <a:pt x="139338" y="21182"/>
                      </a:cubicBezTo>
                      <a:cubicBezTo>
                        <a:pt x="139338" y="21182"/>
                        <a:pt x="139338" y="21183"/>
                        <a:pt x="139338" y="21183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1" name="Freeform: Shape 442">
                  <a:extLst>
                    <a:ext uri="{FF2B5EF4-FFF2-40B4-BE49-F238E27FC236}">
                      <a16:creationId xmlns:a16="http://schemas.microsoft.com/office/drawing/2014/main" id="{FB189F34-C112-E97B-A895-8B367602C00D}"/>
                    </a:ext>
                  </a:extLst>
                </p:cNvPr>
                <p:cNvSpPr/>
                <p:nvPr/>
              </p:nvSpPr>
              <p:spPr>
                <a:xfrm>
                  <a:off x="913423" y="3516192"/>
                  <a:ext cx="153169" cy="506133"/>
                </a:xfrm>
                <a:custGeom>
                  <a:avLst/>
                  <a:gdLst>
                    <a:gd name="connsiteX0" fmla="*/ 149579 w 153169"/>
                    <a:gd name="connsiteY0" fmla="*/ 20 h 506133"/>
                    <a:gd name="connsiteX1" fmla="*/ 3560 w 153169"/>
                    <a:gd name="connsiteY1" fmla="*/ 20 h 506133"/>
                    <a:gd name="connsiteX2" fmla="*/ 0 w 153169"/>
                    <a:gd name="connsiteY2" fmla="*/ 3600 h 506133"/>
                    <a:gd name="connsiteX3" fmla="*/ 0 w 153169"/>
                    <a:gd name="connsiteY3" fmla="*/ 502563 h 506133"/>
                    <a:gd name="connsiteX4" fmla="*/ 3560 w 153169"/>
                    <a:gd name="connsiteY4" fmla="*/ 506134 h 506133"/>
                    <a:gd name="connsiteX5" fmla="*/ 149579 w 153169"/>
                    <a:gd name="connsiteY5" fmla="*/ 506134 h 506133"/>
                    <a:gd name="connsiteX6" fmla="*/ 153169 w 153169"/>
                    <a:gd name="connsiteY6" fmla="*/ 502563 h 506133"/>
                    <a:gd name="connsiteX7" fmla="*/ 153169 w 153169"/>
                    <a:gd name="connsiteY7" fmla="*/ 3580 h 506133"/>
                    <a:gd name="connsiteX8" fmla="*/ 149579 w 153169"/>
                    <a:gd name="connsiteY8" fmla="*/ 0 h 506133"/>
                    <a:gd name="connsiteX9" fmla="*/ 62728 w 153169"/>
                    <a:gd name="connsiteY9" fmla="*/ 449287 h 506133"/>
                    <a:gd name="connsiteX10" fmla="*/ 60808 w 153169"/>
                    <a:gd name="connsiteY10" fmla="*/ 451207 h 506133"/>
                    <a:gd name="connsiteX11" fmla="*/ 27383 w 153169"/>
                    <a:gd name="connsiteY11" fmla="*/ 451207 h 506133"/>
                    <a:gd name="connsiteX12" fmla="*/ 25463 w 153169"/>
                    <a:gd name="connsiteY12" fmla="*/ 449287 h 506133"/>
                    <a:gd name="connsiteX13" fmla="*/ 25463 w 153169"/>
                    <a:gd name="connsiteY13" fmla="*/ 412042 h 506133"/>
                    <a:gd name="connsiteX14" fmla="*/ 27373 w 153169"/>
                    <a:gd name="connsiteY14" fmla="*/ 410132 h 506133"/>
                    <a:gd name="connsiteX15" fmla="*/ 27383 w 153169"/>
                    <a:gd name="connsiteY15" fmla="*/ 410132 h 506133"/>
                    <a:gd name="connsiteX16" fmla="*/ 60808 w 153169"/>
                    <a:gd name="connsiteY16" fmla="*/ 410132 h 506133"/>
                    <a:gd name="connsiteX17" fmla="*/ 62728 w 153169"/>
                    <a:gd name="connsiteY17" fmla="*/ 412032 h 506133"/>
                    <a:gd name="connsiteX18" fmla="*/ 62728 w 153169"/>
                    <a:gd name="connsiteY18" fmla="*/ 412042 h 506133"/>
                    <a:gd name="connsiteX19" fmla="*/ 62728 w 153169"/>
                    <a:gd name="connsiteY19" fmla="*/ 363726 h 506133"/>
                    <a:gd name="connsiteX20" fmla="*/ 60808 w 153169"/>
                    <a:gd name="connsiteY20" fmla="*/ 365626 h 506133"/>
                    <a:gd name="connsiteX21" fmla="*/ 60808 w 153169"/>
                    <a:gd name="connsiteY21" fmla="*/ 365626 h 506133"/>
                    <a:gd name="connsiteX22" fmla="*/ 27383 w 153169"/>
                    <a:gd name="connsiteY22" fmla="*/ 365626 h 506133"/>
                    <a:gd name="connsiteX23" fmla="*/ 25503 w 153169"/>
                    <a:gd name="connsiteY23" fmla="*/ 363726 h 506133"/>
                    <a:gd name="connsiteX24" fmla="*/ 25503 w 153169"/>
                    <a:gd name="connsiteY24" fmla="*/ 326491 h 506133"/>
                    <a:gd name="connsiteX25" fmla="*/ 27403 w 153169"/>
                    <a:gd name="connsiteY25" fmla="*/ 324571 h 506133"/>
                    <a:gd name="connsiteX26" fmla="*/ 27423 w 153169"/>
                    <a:gd name="connsiteY26" fmla="*/ 324571 h 506133"/>
                    <a:gd name="connsiteX27" fmla="*/ 60808 w 153169"/>
                    <a:gd name="connsiteY27" fmla="*/ 324571 h 506133"/>
                    <a:gd name="connsiteX28" fmla="*/ 62728 w 153169"/>
                    <a:gd name="connsiteY28" fmla="*/ 326471 h 506133"/>
                    <a:gd name="connsiteX29" fmla="*/ 62728 w 153169"/>
                    <a:gd name="connsiteY29" fmla="*/ 326491 h 506133"/>
                    <a:gd name="connsiteX30" fmla="*/ 62728 w 153169"/>
                    <a:gd name="connsiteY30" fmla="*/ 278185 h 506133"/>
                    <a:gd name="connsiteX31" fmla="*/ 60808 w 153169"/>
                    <a:gd name="connsiteY31" fmla="*/ 280105 h 506133"/>
                    <a:gd name="connsiteX32" fmla="*/ 27383 w 153169"/>
                    <a:gd name="connsiteY32" fmla="*/ 280105 h 506133"/>
                    <a:gd name="connsiteX33" fmla="*/ 25463 w 153169"/>
                    <a:gd name="connsiteY33" fmla="*/ 278185 h 506133"/>
                    <a:gd name="connsiteX34" fmla="*/ 25463 w 153169"/>
                    <a:gd name="connsiteY34" fmla="*/ 240920 h 506133"/>
                    <a:gd name="connsiteX35" fmla="*/ 27383 w 153169"/>
                    <a:gd name="connsiteY35" fmla="*/ 239010 h 506133"/>
                    <a:gd name="connsiteX36" fmla="*/ 60808 w 153169"/>
                    <a:gd name="connsiteY36" fmla="*/ 239010 h 506133"/>
                    <a:gd name="connsiteX37" fmla="*/ 62728 w 153169"/>
                    <a:gd name="connsiteY37" fmla="*/ 240920 h 506133"/>
                    <a:gd name="connsiteX38" fmla="*/ 62728 w 153169"/>
                    <a:gd name="connsiteY38" fmla="*/ 192624 h 506133"/>
                    <a:gd name="connsiteX39" fmla="*/ 60808 w 153169"/>
                    <a:gd name="connsiteY39" fmla="*/ 194545 h 506133"/>
                    <a:gd name="connsiteX40" fmla="*/ 27383 w 153169"/>
                    <a:gd name="connsiteY40" fmla="*/ 194545 h 506133"/>
                    <a:gd name="connsiteX41" fmla="*/ 25503 w 153169"/>
                    <a:gd name="connsiteY41" fmla="*/ 192604 h 506133"/>
                    <a:gd name="connsiteX42" fmla="*/ 25503 w 153169"/>
                    <a:gd name="connsiteY42" fmla="*/ 155360 h 506133"/>
                    <a:gd name="connsiteX43" fmla="*/ 27413 w 153169"/>
                    <a:gd name="connsiteY43" fmla="*/ 153469 h 506133"/>
                    <a:gd name="connsiteX44" fmla="*/ 27423 w 153169"/>
                    <a:gd name="connsiteY44" fmla="*/ 153469 h 506133"/>
                    <a:gd name="connsiteX45" fmla="*/ 60808 w 153169"/>
                    <a:gd name="connsiteY45" fmla="*/ 153469 h 506133"/>
                    <a:gd name="connsiteX46" fmla="*/ 62728 w 153169"/>
                    <a:gd name="connsiteY46" fmla="*/ 155350 h 506133"/>
                    <a:gd name="connsiteX47" fmla="*/ 62728 w 153169"/>
                    <a:gd name="connsiteY47" fmla="*/ 155360 h 506133"/>
                    <a:gd name="connsiteX48" fmla="*/ 62728 w 153169"/>
                    <a:gd name="connsiteY48" fmla="*/ 107083 h 506133"/>
                    <a:gd name="connsiteX49" fmla="*/ 60808 w 153169"/>
                    <a:gd name="connsiteY49" fmla="*/ 108994 h 506133"/>
                    <a:gd name="connsiteX50" fmla="*/ 27383 w 153169"/>
                    <a:gd name="connsiteY50" fmla="*/ 108994 h 506133"/>
                    <a:gd name="connsiteX51" fmla="*/ 25463 w 153169"/>
                    <a:gd name="connsiteY51" fmla="*/ 107083 h 506133"/>
                    <a:gd name="connsiteX52" fmla="*/ 25463 w 153169"/>
                    <a:gd name="connsiteY52" fmla="*/ 69819 h 506133"/>
                    <a:gd name="connsiteX53" fmla="*/ 27383 w 153169"/>
                    <a:gd name="connsiteY53" fmla="*/ 67899 h 506133"/>
                    <a:gd name="connsiteX54" fmla="*/ 60808 w 153169"/>
                    <a:gd name="connsiteY54" fmla="*/ 67899 h 506133"/>
                    <a:gd name="connsiteX55" fmla="*/ 62728 w 153169"/>
                    <a:gd name="connsiteY55" fmla="*/ 69819 h 506133"/>
                    <a:gd name="connsiteX56" fmla="*/ 128286 w 153169"/>
                    <a:gd name="connsiteY56" fmla="*/ 449287 h 506133"/>
                    <a:gd name="connsiteX57" fmla="*/ 126366 w 153169"/>
                    <a:gd name="connsiteY57" fmla="*/ 451207 h 506133"/>
                    <a:gd name="connsiteX58" fmla="*/ 126356 w 153169"/>
                    <a:gd name="connsiteY58" fmla="*/ 451207 h 506133"/>
                    <a:gd name="connsiteX59" fmla="*/ 92942 w 153169"/>
                    <a:gd name="connsiteY59" fmla="*/ 451207 h 506133"/>
                    <a:gd name="connsiteX60" fmla="*/ 91021 w 153169"/>
                    <a:gd name="connsiteY60" fmla="*/ 449307 h 506133"/>
                    <a:gd name="connsiteX61" fmla="*/ 91021 w 153169"/>
                    <a:gd name="connsiteY61" fmla="*/ 449287 h 506133"/>
                    <a:gd name="connsiteX62" fmla="*/ 91021 w 153169"/>
                    <a:gd name="connsiteY62" fmla="*/ 412042 h 506133"/>
                    <a:gd name="connsiteX63" fmla="*/ 92932 w 153169"/>
                    <a:gd name="connsiteY63" fmla="*/ 410132 h 506133"/>
                    <a:gd name="connsiteX64" fmla="*/ 92942 w 153169"/>
                    <a:gd name="connsiteY64" fmla="*/ 410132 h 506133"/>
                    <a:gd name="connsiteX65" fmla="*/ 126356 w 153169"/>
                    <a:gd name="connsiteY65" fmla="*/ 410132 h 506133"/>
                    <a:gd name="connsiteX66" fmla="*/ 128286 w 153169"/>
                    <a:gd name="connsiteY66" fmla="*/ 412022 h 506133"/>
                    <a:gd name="connsiteX67" fmla="*/ 128286 w 153169"/>
                    <a:gd name="connsiteY67" fmla="*/ 412042 h 506133"/>
                    <a:gd name="connsiteX68" fmla="*/ 128286 w 153169"/>
                    <a:gd name="connsiteY68" fmla="*/ 363726 h 506133"/>
                    <a:gd name="connsiteX69" fmla="*/ 126386 w 153169"/>
                    <a:gd name="connsiteY69" fmla="*/ 365646 h 506133"/>
                    <a:gd name="connsiteX70" fmla="*/ 126356 w 153169"/>
                    <a:gd name="connsiteY70" fmla="*/ 365646 h 506133"/>
                    <a:gd name="connsiteX71" fmla="*/ 92942 w 153169"/>
                    <a:gd name="connsiteY71" fmla="*/ 365646 h 506133"/>
                    <a:gd name="connsiteX72" fmla="*/ 91021 w 153169"/>
                    <a:gd name="connsiteY72" fmla="*/ 363766 h 506133"/>
                    <a:gd name="connsiteX73" fmla="*/ 91021 w 153169"/>
                    <a:gd name="connsiteY73" fmla="*/ 363726 h 506133"/>
                    <a:gd name="connsiteX74" fmla="*/ 91021 w 153169"/>
                    <a:gd name="connsiteY74" fmla="*/ 326491 h 506133"/>
                    <a:gd name="connsiteX75" fmla="*/ 92902 w 153169"/>
                    <a:gd name="connsiteY75" fmla="*/ 324571 h 506133"/>
                    <a:gd name="connsiteX76" fmla="*/ 92942 w 153169"/>
                    <a:gd name="connsiteY76" fmla="*/ 324571 h 506133"/>
                    <a:gd name="connsiteX77" fmla="*/ 126356 w 153169"/>
                    <a:gd name="connsiteY77" fmla="*/ 324571 h 506133"/>
                    <a:gd name="connsiteX78" fmla="*/ 128286 w 153169"/>
                    <a:gd name="connsiteY78" fmla="*/ 326461 h 506133"/>
                    <a:gd name="connsiteX79" fmla="*/ 128286 w 153169"/>
                    <a:gd name="connsiteY79" fmla="*/ 326491 h 506133"/>
                    <a:gd name="connsiteX80" fmla="*/ 128286 w 153169"/>
                    <a:gd name="connsiteY80" fmla="*/ 278185 h 506133"/>
                    <a:gd name="connsiteX81" fmla="*/ 126366 w 153169"/>
                    <a:gd name="connsiteY81" fmla="*/ 280105 h 506133"/>
                    <a:gd name="connsiteX82" fmla="*/ 126356 w 153169"/>
                    <a:gd name="connsiteY82" fmla="*/ 280105 h 506133"/>
                    <a:gd name="connsiteX83" fmla="*/ 92942 w 153169"/>
                    <a:gd name="connsiteY83" fmla="*/ 280105 h 506133"/>
                    <a:gd name="connsiteX84" fmla="*/ 91021 w 153169"/>
                    <a:gd name="connsiteY84" fmla="*/ 278205 h 506133"/>
                    <a:gd name="connsiteX85" fmla="*/ 91021 w 153169"/>
                    <a:gd name="connsiteY85" fmla="*/ 278185 h 506133"/>
                    <a:gd name="connsiteX86" fmla="*/ 91021 w 153169"/>
                    <a:gd name="connsiteY86" fmla="*/ 240920 h 506133"/>
                    <a:gd name="connsiteX87" fmla="*/ 92932 w 153169"/>
                    <a:gd name="connsiteY87" fmla="*/ 239010 h 506133"/>
                    <a:gd name="connsiteX88" fmla="*/ 92942 w 153169"/>
                    <a:gd name="connsiteY88" fmla="*/ 239010 h 506133"/>
                    <a:gd name="connsiteX89" fmla="*/ 126356 w 153169"/>
                    <a:gd name="connsiteY89" fmla="*/ 239010 h 506133"/>
                    <a:gd name="connsiteX90" fmla="*/ 128286 w 153169"/>
                    <a:gd name="connsiteY90" fmla="*/ 240920 h 506133"/>
                    <a:gd name="connsiteX91" fmla="*/ 128286 w 153169"/>
                    <a:gd name="connsiteY91" fmla="*/ 240920 h 506133"/>
                    <a:gd name="connsiteX92" fmla="*/ 128286 w 153169"/>
                    <a:gd name="connsiteY92" fmla="*/ 192624 h 506133"/>
                    <a:gd name="connsiteX93" fmla="*/ 126366 w 153169"/>
                    <a:gd name="connsiteY93" fmla="*/ 194545 h 506133"/>
                    <a:gd name="connsiteX94" fmla="*/ 126356 w 153169"/>
                    <a:gd name="connsiteY94" fmla="*/ 194545 h 506133"/>
                    <a:gd name="connsiteX95" fmla="*/ 92942 w 153169"/>
                    <a:gd name="connsiteY95" fmla="*/ 194545 h 506133"/>
                    <a:gd name="connsiteX96" fmla="*/ 91021 w 153169"/>
                    <a:gd name="connsiteY96" fmla="*/ 192644 h 506133"/>
                    <a:gd name="connsiteX97" fmla="*/ 91021 w 153169"/>
                    <a:gd name="connsiteY97" fmla="*/ 192624 h 506133"/>
                    <a:gd name="connsiteX98" fmla="*/ 91021 w 153169"/>
                    <a:gd name="connsiteY98" fmla="*/ 155360 h 506133"/>
                    <a:gd name="connsiteX99" fmla="*/ 92932 w 153169"/>
                    <a:gd name="connsiteY99" fmla="*/ 153469 h 506133"/>
                    <a:gd name="connsiteX100" fmla="*/ 92942 w 153169"/>
                    <a:gd name="connsiteY100" fmla="*/ 153469 h 506133"/>
                    <a:gd name="connsiteX101" fmla="*/ 126356 w 153169"/>
                    <a:gd name="connsiteY101" fmla="*/ 153469 h 506133"/>
                    <a:gd name="connsiteX102" fmla="*/ 128286 w 153169"/>
                    <a:gd name="connsiteY102" fmla="*/ 155340 h 506133"/>
                    <a:gd name="connsiteX103" fmla="*/ 128286 w 153169"/>
                    <a:gd name="connsiteY103" fmla="*/ 155360 h 506133"/>
                    <a:gd name="connsiteX104" fmla="*/ 128286 w 153169"/>
                    <a:gd name="connsiteY104" fmla="*/ 107083 h 506133"/>
                    <a:gd name="connsiteX105" fmla="*/ 126356 w 153169"/>
                    <a:gd name="connsiteY105" fmla="*/ 108994 h 506133"/>
                    <a:gd name="connsiteX106" fmla="*/ 126356 w 153169"/>
                    <a:gd name="connsiteY106" fmla="*/ 108994 h 506133"/>
                    <a:gd name="connsiteX107" fmla="*/ 92942 w 153169"/>
                    <a:gd name="connsiteY107" fmla="*/ 108994 h 506133"/>
                    <a:gd name="connsiteX108" fmla="*/ 91021 w 153169"/>
                    <a:gd name="connsiteY108" fmla="*/ 107093 h 506133"/>
                    <a:gd name="connsiteX109" fmla="*/ 91021 w 153169"/>
                    <a:gd name="connsiteY109" fmla="*/ 107083 h 506133"/>
                    <a:gd name="connsiteX110" fmla="*/ 91021 w 153169"/>
                    <a:gd name="connsiteY110" fmla="*/ 69819 h 506133"/>
                    <a:gd name="connsiteX111" fmla="*/ 92922 w 153169"/>
                    <a:gd name="connsiteY111" fmla="*/ 67899 h 506133"/>
                    <a:gd name="connsiteX112" fmla="*/ 92942 w 153169"/>
                    <a:gd name="connsiteY112" fmla="*/ 67899 h 506133"/>
                    <a:gd name="connsiteX113" fmla="*/ 126356 w 153169"/>
                    <a:gd name="connsiteY113" fmla="*/ 67899 h 506133"/>
                    <a:gd name="connsiteX114" fmla="*/ 128286 w 153169"/>
                    <a:gd name="connsiteY114" fmla="*/ 69809 h 506133"/>
                    <a:gd name="connsiteX115" fmla="*/ 128286 w 153169"/>
                    <a:gd name="connsiteY115" fmla="*/ 69819 h 5061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</a:cxnLst>
                  <a:rect l="l" t="t" r="r" b="b"/>
                  <a:pathLst>
                    <a:path w="153169" h="506133">
                      <a:moveTo>
                        <a:pt x="149579" y="20"/>
                      </a:moveTo>
                      <a:lnTo>
                        <a:pt x="3560" y="20"/>
                      </a:lnTo>
                      <a:cubicBezTo>
                        <a:pt x="1588" y="26"/>
                        <a:pt x="-6" y="1628"/>
                        <a:pt x="0" y="3600"/>
                      </a:cubicBezTo>
                      <a:lnTo>
                        <a:pt x="0" y="502563"/>
                      </a:lnTo>
                      <a:cubicBezTo>
                        <a:pt x="5" y="504529"/>
                        <a:pt x="1595" y="506123"/>
                        <a:pt x="3560" y="506134"/>
                      </a:cubicBezTo>
                      <a:lnTo>
                        <a:pt x="149579" y="506134"/>
                      </a:lnTo>
                      <a:cubicBezTo>
                        <a:pt x="151552" y="506129"/>
                        <a:pt x="153153" y="504537"/>
                        <a:pt x="153169" y="502563"/>
                      </a:cubicBezTo>
                      <a:lnTo>
                        <a:pt x="153169" y="3580"/>
                      </a:lnTo>
                      <a:cubicBezTo>
                        <a:pt x="153163" y="1601"/>
                        <a:pt x="151558" y="0"/>
                        <a:pt x="149579" y="0"/>
                      </a:cubicBezTo>
                      <a:moveTo>
                        <a:pt x="62728" y="449287"/>
                      </a:moveTo>
                      <a:cubicBezTo>
                        <a:pt x="62728" y="450347"/>
                        <a:pt x="61868" y="451207"/>
                        <a:pt x="60808" y="451207"/>
                      </a:cubicBezTo>
                      <a:lnTo>
                        <a:pt x="27383" y="451207"/>
                      </a:lnTo>
                      <a:cubicBezTo>
                        <a:pt x="26323" y="451207"/>
                        <a:pt x="25463" y="450347"/>
                        <a:pt x="25463" y="449287"/>
                      </a:cubicBezTo>
                      <a:lnTo>
                        <a:pt x="25463" y="412042"/>
                      </a:lnTo>
                      <a:cubicBezTo>
                        <a:pt x="25463" y="410987"/>
                        <a:pt x="26318" y="410132"/>
                        <a:pt x="27373" y="410132"/>
                      </a:cubicBezTo>
                      <a:cubicBezTo>
                        <a:pt x="27376" y="410132"/>
                        <a:pt x="27380" y="410132"/>
                        <a:pt x="27383" y="410132"/>
                      </a:cubicBezTo>
                      <a:lnTo>
                        <a:pt x="60808" y="410132"/>
                      </a:lnTo>
                      <a:cubicBezTo>
                        <a:pt x="61863" y="410127"/>
                        <a:pt x="62722" y="410977"/>
                        <a:pt x="62728" y="412032"/>
                      </a:cubicBezTo>
                      <a:cubicBezTo>
                        <a:pt x="62728" y="412035"/>
                        <a:pt x="62728" y="412039"/>
                        <a:pt x="62728" y="412042"/>
                      </a:cubicBezTo>
                      <a:close/>
                      <a:moveTo>
                        <a:pt x="62728" y="363726"/>
                      </a:moveTo>
                      <a:cubicBezTo>
                        <a:pt x="62723" y="364781"/>
                        <a:pt x="61863" y="365631"/>
                        <a:pt x="60808" y="365626"/>
                      </a:cubicBezTo>
                      <a:cubicBezTo>
                        <a:pt x="60808" y="365626"/>
                        <a:pt x="60808" y="365626"/>
                        <a:pt x="60808" y="365626"/>
                      </a:cubicBezTo>
                      <a:lnTo>
                        <a:pt x="27383" y="365626"/>
                      </a:lnTo>
                      <a:cubicBezTo>
                        <a:pt x="26344" y="365610"/>
                        <a:pt x="25508" y="364765"/>
                        <a:pt x="25503" y="363726"/>
                      </a:cubicBezTo>
                      <a:lnTo>
                        <a:pt x="25503" y="326491"/>
                      </a:lnTo>
                      <a:cubicBezTo>
                        <a:pt x="25497" y="325436"/>
                        <a:pt x="26348" y="324577"/>
                        <a:pt x="27403" y="324571"/>
                      </a:cubicBezTo>
                      <a:cubicBezTo>
                        <a:pt x="27410" y="324571"/>
                        <a:pt x="27416" y="324571"/>
                        <a:pt x="27423" y="324571"/>
                      </a:cubicBezTo>
                      <a:lnTo>
                        <a:pt x="60808" y="324571"/>
                      </a:lnTo>
                      <a:cubicBezTo>
                        <a:pt x="61863" y="324565"/>
                        <a:pt x="62722" y="325416"/>
                        <a:pt x="62728" y="326471"/>
                      </a:cubicBezTo>
                      <a:cubicBezTo>
                        <a:pt x="62728" y="326478"/>
                        <a:pt x="62728" y="326484"/>
                        <a:pt x="62728" y="326491"/>
                      </a:cubicBezTo>
                      <a:close/>
                      <a:moveTo>
                        <a:pt x="62728" y="278185"/>
                      </a:moveTo>
                      <a:cubicBezTo>
                        <a:pt x="62728" y="279245"/>
                        <a:pt x="61868" y="280105"/>
                        <a:pt x="60808" y="280105"/>
                      </a:cubicBezTo>
                      <a:lnTo>
                        <a:pt x="27383" y="280105"/>
                      </a:lnTo>
                      <a:cubicBezTo>
                        <a:pt x="26323" y="280105"/>
                        <a:pt x="25463" y="279245"/>
                        <a:pt x="25463" y="278185"/>
                      </a:cubicBezTo>
                      <a:lnTo>
                        <a:pt x="25463" y="240920"/>
                      </a:lnTo>
                      <a:cubicBezTo>
                        <a:pt x="25468" y="239864"/>
                        <a:pt x="26326" y="239010"/>
                        <a:pt x="27383" y="239010"/>
                      </a:cubicBezTo>
                      <a:lnTo>
                        <a:pt x="60808" y="239010"/>
                      </a:lnTo>
                      <a:cubicBezTo>
                        <a:pt x="61864" y="239010"/>
                        <a:pt x="62722" y="239864"/>
                        <a:pt x="62728" y="240920"/>
                      </a:cubicBezTo>
                      <a:close/>
                      <a:moveTo>
                        <a:pt x="62728" y="192624"/>
                      </a:moveTo>
                      <a:cubicBezTo>
                        <a:pt x="62728" y="193684"/>
                        <a:pt x="61868" y="194545"/>
                        <a:pt x="60808" y="194545"/>
                      </a:cubicBezTo>
                      <a:lnTo>
                        <a:pt x="27383" y="194545"/>
                      </a:lnTo>
                      <a:cubicBezTo>
                        <a:pt x="26330" y="194523"/>
                        <a:pt x="25492" y="193657"/>
                        <a:pt x="25503" y="192604"/>
                      </a:cubicBezTo>
                      <a:lnTo>
                        <a:pt x="25503" y="155360"/>
                      </a:lnTo>
                      <a:cubicBezTo>
                        <a:pt x="25508" y="154310"/>
                        <a:pt x="26364" y="153463"/>
                        <a:pt x="27413" y="153469"/>
                      </a:cubicBezTo>
                      <a:cubicBezTo>
                        <a:pt x="27416" y="153469"/>
                        <a:pt x="27420" y="153469"/>
                        <a:pt x="27423" y="153469"/>
                      </a:cubicBezTo>
                      <a:lnTo>
                        <a:pt x="60808" y="153469"/>
                      </a:lnTo>
                      <a:cubicBezTo>
                        <a:pt x="61857" y="153458"/>
                        <a:pt x="62717" y="154300"/>
                        <a:pt x="62728" y="155350"/>
                      </a:cubicBezTo>
                      <a:cubicBezTo>
                        <a:pt x="62728" y="155353"/>
                        <a:pt x="62728" y="155357"/>
                        <a:pt x="62728" y="155360"/>
                      </a:cubicBezTo>
                      <a:close/>
                      <a:moveTo>
                        <a:pt x="62728" y="107083"/>
                      </a:moveTo>
                      <a:cubicBezTo>
                        <a:pt x="62723" y="108140"/>
                        <a:pt x="61865" y="108994"/>
                        <a:pt x="60808" y="108994"/>
                      </a:cubicBezTo>
                      <a:lnTo>
                        <a:pt x="27383" y="108994"/>
                      </a:lnTo>
                      <a:cubicBezTo>
                        <a:pt x="26327" y="108994"/>
                        <a:pt x="25469" y="108140"/>
                        <a:pt x="25463" y="107083"/>
                      </a:cubicBezTo>
                      <a:lnTo>
                        <a:pt x="25463" y="69819"/>
                      </a:lnTo>
                      <a:cubicBezTo>
                        <a:pt x="25463" y="68759"/>
                        <a:pt x="26323" y="67899"/>
                        <a:pt x="27383" y="67899"/>
                      </a:cubicBezTo>
                      <a:lnTo>
                        <a:pt x="60808" y="67899"/>
                      </a:lnTo>
                      <a:cubicBezTo>
                        <a:pt x="61868" y="67899"/>
                        <a:pt x="62728" y="68759"/>
                        <a:pt x="62728" y="69819"/>
                      </a:cubicBezTo>
                      <a:close/>
                      <a:moveTo>
                        <a:pt x="128286" y="449287"/>
                      </a:moveTo>
                      <a:cubicBezTo>
                        <a:pt x="128286" y="450347"/>
                        <a:pt x="127426" y="451207"/>
                        <a:pt x="126366" y="451207"/>
                      </a:cubicBezTo>
                      <a:cubicBezTo>
                        <a:pt x="126363" y="451207"/>
                        <a:pt x="126359" y="451207"/>
                        <a:pt x="126356" y="451207"/>
                      </a:cubicBezTo>
                      <a:lnTo>
                        <a:pt x="92942" y="451207"/>
                      </a:lnTo>
                      <a:cubicBezTo>
                        <a:pt x="91887" y="451213"/>
                        <a:pt x="91027" y="450362"/>
                        <a:pt x="91021" y="449307"/>
                      </a:cubicBezTo>
                      <a:cubicBezTo>
                        <a:pt x="91021" y="449300"/>
                        <a:pt x="91021" y="449294"/>
                        <a:pt x="91021" y="449287"/>
                      </a:cubicBezTo>
                      <a:lnTo>
                        <a:pt x="91021" y="412042"/>
                      </a:lnTo>
                      <a:cubicBezTo>
                        <a:pt x="91021" y="410987"/>
                        <a:pt x="91877" y="410132"/>
                        <a:pt x="92932" y="410132"/>
                      </a:cubicBezTo>
                      <a:cubicBezTo>
                        <a:pt x="92935" y="410132"/>
                        <a:pt x="92939" y="410132"/>
                        <a:pt x="92942" y="410132"/>
                      </a:cubicBezTo>
                      <a:lnTo>
                        <a:pt x="126356" y="410132"/>
                      </a:lnTo>
                      <a:cubicBezTo>
                        <a:pt x="127411" y="410121"/>
                        <a:pt x="128275" y="410967"/>
                        <a:pt x="128286" y="412022"/>
                      </a:cubicBezTo>
                      <a:cubicBezTo>
                        <a:pt x="128286" y="412029"/>
                        <a:pt x="128286" y="412035"/>
                        <a:pt x="128286" y="412042"/>
                      </a:cubicBezTo>
                      <a:close/>
                      <a:moveTo>
                        <a:pt x="128286" y="363726"/>
                      </a:moveTo>
                      <a:cubicBezTo>
                        <a:pt x="128292" y="364781"/>
                        <a:pt x="127441" y="365640"/>
                        <a:pt x="126386" y="365646"/>
                      </a:cubicBezTo>
                      <a:cubicBezTo>
                        <a:pt x="126376" y="365646"/>
                        <a:pt x="126366" y="365646"/>
                        <a:pt x="126356" y="365646"/>
                      </a:cubicBezTo>
                      <a:lnTo>
                        <a:pt x="92942" y="365646"/>
                      </a:lnTo>
                      <a:cubicBezTo>
                        <a:pt x="91893" y="365657"/>
                        <a:pt x="91032" y="364816"/>
                        <a:pt x="91021" y="363766"/>
                      </a:cubicBezTo>
                      <a:cubicBezTo>
                        <a:pt x="91021" y="363753"/>
                        <a:pt x="91021" y="363739"/>
                        <a:pt x="91021" y="363726"/>
                      </a:cubicBezTo>
                      <a:lnTo>
                        <a:pt x="91021" y="326491"/>
                      </a:lnTo>
                      <a:cubicBezTo>
                        <a:pt x="91010" y="325442"/>
                        <a:pt x="91853" y="324582"/>
                        <a:pt x="92902" y="324571"/>
                      </a:cubicBezTo>
                      <a:cubicBezTo>
                        <a:pt x="92915" y="324571"/>
                        <a:pt x="92929" y="324571"/>
                        <a:pt x="92942" y="324571"/>
                      </a:cubicBezTo>
                      <a:lnTo>
                        <a:pt x="126356" y="324571"/>
                      </a:lnTo>
                      <a:cubicBezTo>
                        <a:pt x="127411" y="324560"/>
                        <a:pt x="128275" y="325406"/>
                        <a:pt x="128286" y="326461"/>
                      </a:cubicBezTo>
                      <a:cubicBezTo>
                        <a:pt x="128286" y="326471"/>
                        <a:pt x="128286" y="326481"/>
                        <a:pt x="128286" y="326491"/>
                      </a:cubicBezTo>
                      <a:close/>
                      <a:moveTo>
                        <a:pt x="128286" y="278185"/>
                      </a:moveTo>
                      <a:cubicBezTo>
                        <a:pt x="128286" y="279245"/>
                        <a:pt x="127426" y="280105"/>
                        <a:pt x="126366" y="280105"/>
                      </a:cubicBezTo>
                      <a:cubicBezTo>
                        <a:pt x="126363" y="280105"/>
                        <a:pt x="126359" y="280105"/>
                        <a:pt x="126356" y="280105"/>
                      </a:cubicBezTo>
                      <a:lnTo>
                        <a:pt x="92942" y="280105"/>
                      </a:lnTo>
                      <a:cubicBezTo>
                        <a:pt x="91887" y="280111"/>
                        <a:pt x="91027" y="279260"/>
                        <a:pt x="91021" y="278205"/>
                      </a:cubicBezTo>
                      <a:cubicBezTo>
                        <a:pt x="91021" y="278198"/>
                        <a:pt x="91021" y="278192"/>
                        <a:pt x="91021" y="278185"/>
                      </a:cubicBezTo>
                      <a:lnTo>
                        <a:pt x="91021" y="240920"/>
                      </a:lnTo>
                      <a:cubicBezTo>
                        <a:pt x="91021" y="239865"/>
                        <a:pt x="91877" y="239010"/>
                        <a:pt x="92932" y="239010"/>
                      </a:cubicBezTo>
                      <a:cubicBezTo>
                        <a:pt x="92935" y="239010"/>
                        <a:pt x="92939" y="239010"/>
                        <a:pt x="92942" y="239010"/>
                      </a:cubicBezTo>
                      <a:lnTo>
                        <a:pt x="126356" y="239010"/>
                      </a:lnTo>
                      <a:cubicBezTo>
                        <a:pt x="127416" y="239004"/>
                        <a:pt x="128280" y="239860"/>
                        <a:pt x="128286" y="240920"/>
                      </a:cubicBezTo>
                      <a:cubicBezTo>
                        <a:pt x="128286" y="240920"/>
                        <a:pt x="128286" y="240920"/>
                        <a:pt x="128286" y="240920"/>
                      </a:cubicBezTo>
                      <a:close/>
                      <a:moveTo>
                        <a:pt x="128286" y="192624"/>
                      </a:moveTo>
                      <a:cubicBezTo>
                        <a:pt x="128286" y="193684"/>
                        <a:pt x="127426" y="194545"/>
                        <a:pt x="126366" y="194545"/>
                      </a:cubicBezTo>
                      <a:cubicBezTo>
                        <a:pt x="126363" y="194545"/>
                        <a:pt x="126359" y="194545"/>
                        <a:pt x="126356" y="194545"/>
                      </a:cubicBezTo>
                      <a:lnTo>
                        <a:pt x="92942" y="194545"/>
                      </a:lnTo>
                      <a:cubicBezTo>
                        <a:pt x="91887" y="194550"/>
                        <a:pt x="91027" y="193699"/>
                        <a:pt x="91021" y="192644"/>
                      </a:cubicBezTo>
                      <a:cubicBezTo>
                        <a:pt x="91021" y="192637"/>
                        <a:pt x="91021" y="192631"/>
                        <a:pt x="91021" y="192624"/>
                      </a:cubicBezTo>
                      <a:lnTo>
                        <a:pt x="91021" y="155360"/>
                      </a:lnTo>
                      <a:cubicBezTo>
                        <a:pt x="91027" y="154310"/>
                        <a:pt x="91883" y="153463"/>
                        <a:pt x="92932" y="153469"/>
                      </a:cubicBezTo>
                      <a:cubicBezTo>
                        <a:pt x="92935" y="153469"/>
                        <a:pt x="92939" y="153469"/>
                        <a:pt x="92942" y="153469"/>
                      </a:cubicBezTo>
                      <a:lnTo>
                        <a:pt x="126356" y="153469"/>
                      </a:lnTo>
                      <a:cubicBezTo>
                        <a:pt x="127405" y="153452"/>
                        <a:pt x="128269" y="154290"/>
                        <a:pt x="128286" y="155340"/>
                      </a:cubicBezTo>
                      <a:cubicBezTo>
                        <a:pt x="128286" y="155347"/>
                        <a:pt x="128286" y="155353"/>
                        <a:pt x="128286" y="155360"/>
                      </a:cubicBezTo>
                      <a:close/>
                      <a:moveTo>
                        <a:pt x="128286" y="107083"/>
                      </a:moveTo>
                      <a:cubicBezTo>
                        <a:pt x="128280" y="108144"/>
                        <a:pt x="127416" y="108999"/>
                        <a:pt x="126356" y="108994"/>
                      </a:cubicBezTo>
                      <a:cubicBezTo>
                        <a:pt x="126356" y="108994"/>
                        <a:pt x="126356" y="108994"/>
                        <a:pt x="126356" y="108994"/>
                      </a:cubicBezTo>
                      <a:lnTo>
                        <a:pt x="92942" y="108994"/>
                      </a:lnTo>
                      <a:cubicBezTo>
                        <a:pt x="91887" y="109000"/>
                        <a:pt x="91027" y="108149"/>
                        <a:pt x="91021" y="107093"/>
                      </a:cubicBezTo>
                      <a:cubicBezTo>
                        <a:pt x="91021" y="107090"/>
                        <a:pt x="91021" y="107086"/>
                        <a:pt x="91021" y="107083"/>
                      </a:cubicBezTo>
                      <a:lnTo>
                        <a:pt x="91021" y="69819"/>
                      </a:lnTo>
                      <a:cubicBezTo>
                        <a:pt x="91015" y="68764"/>
                        <a:pt x="91867" y="67905"/>
                        <a:pt x="92922" y="67899"/>
                      </a:cubicBezTo>
                      <a:cubicBezTo>
                        <a:pt x="92929" y="67899"/>
                        <a:pt x="92935" y="67899"/>
                        <a:pt x="92942" y="67899"/>
                      </a:cubicBezTo>
                      <a:lnTo>
                        <a:pt x="126356" y="67899"/>
                      </a:lnTo>
                      <a:cubicBezTo>
                        <a:pt x="127416" y="67893"/>
                        <a:pt x="128280" y="68749"/>
                        <a:pt x="128286" y="69809"/>
                      </a:cubicBezTo>
                      <a:cubicBezTo>
                        <a:pt x="128286" y="69812"/>
                        <a:pt x="128286" y="69816"/>
                        <a:pt x="128286" y="6981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2" name="Freeform: Shape 443">
                  <a:extLst>
                    <a:ext uri="{FF2B5EF4-FFF2-40B4-BE49-F238E27FC236}">
                      <a16:creationId xmlns:a16="http://schemas.microsoft.com/office/drawing/2014/main" id="{6DFE6337-4812-F35C-C892-82137DE57FF2}"/>
                    </a:ext>
                  </a:extLst>
                </p:cNvPr>
                <p:cNvSpPr/>
                <p:nvPr/>
              </p:nvSpPr>
              <p:spPr>
                <a:xfrm>
                  <a:off x="1257137" y="3817730"/>
                  <a:ext cx="156169" cy="36004"/>
                </a:xfrm>
                <a:custGeom>
                  <a:avLst/>
                  <a:gdLst>
                    <a:gd name="connsiteX0" fmla="*/ 156170 w 156169"/>
                    <a:gd name="connsiteY0" fmla="*/ 33004 h 36004"/>
                    <a:gd name="connsiteX1" fmla="*/ 153169 w 156169"/>
                    <a:gd name="connsiteY1" fmla="*/ 36005 h 36004"/>
                    <a:gd name="connsiteX2" fmla="*/ 3000 w 156169"/>
                    <a:gd name="connsiteY2" fmla="*/ 36005 h 36004"/>
                    <a:gd name="connsiteX3" fmla="*/ 0 w 156169"/>
                    <a:gd name="connsiteY3" fmla="*/ 33004 h 36004"/>
                    <a:gd name="connsiteX4" fmla="*/ 0 w 156169"/>
                    <a:gd name="connsiteY4" fmla="*/ 3000 h 36004"/>
                    <a:gd name="connsiteX5" fmla="*/ 3000 w 156169"/>
                    <a:gd name="connsiteY5" fmla="*/ 0 h 36004"/>
                    <a:gd name="connsiteX6" fmla="*/ 153169 w 156169"/>
                    <a:gd name="connsiteY6" fmla="*/ 0 h 36004"/>
                    <a:gd name="connsiteX7" fmla="*/ 156170 w 156169"/>
                    <a:gd name="connsiteY7" fmla="*/ 3000 h 360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6169" h="36004">
                      <a:moveTo>
                        <a:pt x="156170" y="33004"/>
                      </a:moveTo>
                      <a:cubicBezTo>
                        <a:pt x="156170" y="34661"/>
                        <a:pt x="154827" y="36005"/>
                        <a:pt x="153169" y="36005"/>
                      </a:cubicBezTo>
                      <a:lnTo>
                        <a:pt x="3000" y="36005"/>
                      </a:lnTo>
                      <a:cubicBezTo>
                        <a:pt x="1343" y="36005"/>
                        <a:pt x="0" y="34661"/>
                        <a:pt x="0" y="33004"/>
                      </a:cubicBezTo>
                      <a:lnTo>
                        <a:pt x="0" y="3000"/>
                      </a:lnTo>
                      <a:cubicBezTo>
                        <a:pt x="0" y="1343"/>
                        <a:pt x="1343" y="0"/>
                        <a:pt x="3000" y="0"/>
                      </a:cubicBezTo>
                      <a:lnTo>
                        <a:pt x="153169" y="0"/>
                      </a:lnTo>
                      <a:cubicBezTo>
                        <a:pt x="154827" y="0"/>
                        <a:pt x="156170" y="1343"/>
                        <a:pt x="156170" y="300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03" name="Freeform: Shape 444">
                  <a:extLst>
                    <a:ext uri="{FF2B5EF4-FFF2-40B4-BE49-F238E27FC236}">
                      <a16:creationId xmlns:a16="http://schemas.microsoft.com/office/drawing/2014/main" id="{A76E0E01-4154-FF57-0D32-6458479AD7ED}"/>
                    </a:ext>
                  </a:extLst>
                </p:cNvPr>
                <p:cNvSpPr/>
                <p:nvPr/>
              </p:nvSpPr>
              <p:spPr>
                <a:xfrm>
                  <a:off x="1086695" y="3607644"/>
                  <a:ext cx="153009" cy="415422"/>
                </a:xfrm>
                <a:custGeom>
                  <a:avLst/>
                  <a:gdLst>
                    <a:gd name="connsiteX0" fmla="*/ 152669 w 153009"/>
                    <a:gd name="connsiteY0" fmla="*/ 2790 h 415422"/>
                    <a:gd name="connsiteX1" fmla="*/ 148999 w 153009"/>
                    <a:gd name="connsiteY1" fmla="*/ 0 h 415422"/>
                    <a:gd name="connsiteX2" fmla="*/ 146909 w 153009"/>
                    <a:gd name="connsiteY2" fmla="*/ 690 h 415422"/>
                    <a:gd name="connsiteX3" fmla="*/ 146638 w 153009"/>
                    <a:gd name="connsiteY3" fmla="*/ 870 h 415422"/>
                    <a:gd name="connsiteX4" fmla="*/ 145408 w 153009"/>
                    <a:gd name="connsiteY4" fmla="*/ 2430 h 415422"/>
                    <a:gd name="connsiteX5" fmla="*/ 1910 w 153009"/>
                    <a:gd name="connsiteY5" fmla="*/ 184453 h 415422"/>
                    <a:gd name="connsiteX6" fmla="*/ 1250 w 153009"/>
                    <a:gd name="connsiteY6" fmla="*/ 185343 h 415422"/>
                    <a:gd name="connsiteX7" fmla="*/ 0 w 153009"/>
                    <a:gd name="connsiteY7" fmla="*/ 188184 h 415422"/>
                    <a:gd name="connsiteX8" fmla="*/ 0 w 153009"/>
                    <a:gd name="connsiteY8" fmla="*/ 411862 h 415422"/>
                    <a:gd name="connsiteX9" fmla="*/ 3580 w 153009"/>
                    <a:gd name="connsiteY9" fmla="*/ 415422 h 415422"/>
                    <a:gd name="connsiteX10" fmla="*/ 149439 w 153009"/>
                    <a:gd name="connsiteY10" fmla="*/ 415422 h 415422"/>
                    <a:gd name="connsiteX11" fmla="*/ 153009 w 153009"/>
                    <a:gd name="connsiteY11" fmla="*/ 411872 h 415422"/>
                    <a:gd name="connsiteX12" fmla="*/ 153009 w 153009"/>
                    <a:gd name="connsiteY12" fmla="*/ 411862 h 415422"/>
                    <a:gd name="connsiteX13" fmla="*/ 153009 w 153009"/>
                    <a:gd name="connsiteY13" fmla="*/ 4291 h 415422"/>
                    <a:gd name="connsiteX14" fmla="*/ 152669 w 153009"/>
                    <a:gd name="connsiteY14" fmla="*/ 2790 h 415422"/>
                    <a:gd name="connsiteX15" fmla="*/ 92262 w 153009"/>
                    <a:gd name="connsiteY15" fmla="*/ 101643 h 415422"/>
                    <a:gd name="connsiteX16" fmla="*/ 93262 w 153009"/>
                    <a:gd name="connsiteY16" fmla="*/ 100363 h 415422"/>
                    <a:gd name="connsiteX17" fmla="*/ 127686 w 153009"/>
                    <a:gd name="connsiteY17" fmla="*/ 57497 h 415422"/>
                    <a:gd name="connsiteX18" fmla="*/ 128746 w 153009"/>
                    <a:gd name="connsiteY18" fmla="*/ 56237 h 415422"/>
                    <a:gd name="connsiteX19" fmla="*/ 131957 w 153009"/>
                    <a:gd name="connsiteY19" fmla="*/ 54717 h 415422"/>
                    <a:gd name="connsiteX20" fmla="*/ 135957 w 153009"/>
                    <a:gd name="connsiteY20" fmla="*/ 58057 h 415422"/>
                    <a:gd name="connsiteX21" fmla="*/ 135957 w 153009"/>
                    <a:gd name="connsiteY21" fmla="*/ 104153 h 415422"/>
                    <a:gd name="connsiteX22" fmla="*/ 131957 w 153009"/>
                    <a:gd name="connsiteY22" fmla="*/ 108254 h 415422"/>
                    <a:gd name="connsiteX23" fmla="*/ 131777 w 153009"/>
                    <a:gd name="connsiteY23" fmla="*/ 108254 h 415422"/>
                    <a:gd name="connsiteX24" fmla="*/ 131587 w 153009"/>
                    <a:gd name="connsiteY24" fmla="*/ 108254 h 415422"/>
                    <a:gd name="connsiteX25" fmla="*/ 95772 w 153009"/>
                    <a:gd name="connsiteY25" fmla="*/ 108254 h 415422"/>
                    <a:gd name="connsiteX26" fmla="*/ 95592 w 153009"/>
                    <a:gd name="connsiteY26" fmla="*/ 108254 h 415422"/>
                    <a:gd name="connsiteX27" fmla="*/ 95412 w 153009"/>
                    <a:gd name="connsiteY27" fmla="*/ 108254 h 415422"/>
                    <a:gd name="connsiteX28" fmla="*/ 91412 w 153009"/>
                    <a:gd name="connsiteY28" fmla="*/ 104153 h 415422"/>
                    <a:gd name="connsiteX29" fmla="*/ 92262 w 153009"/>
                    <a:gd name="connsiteY29" fmla="*/ 101643 h 415422"/>
                    <a:gd name="connsiteX30" fmla="*/ 69559 w 153009"/>
                    <a:gd name="connsiteY30" fmla="*/ 356575 h 415422"/>
                    <a:gd name="connsiteX31" fmla="*/ 66008 w 153009"/>
                    <a:gd name="connsiteY31" fmla="*/ 360145 h 415422"/>
                    <a:gd name="connsiteX32" fmla="*/ 65988 w 153009"/>
                    <a:gd name="connsiteY32" fmla="*/ 360145 h 415422"/>
                    <a:gd name="connsiteX33" fmla="*/ 22463 w 153009"/>
                    <a:gd name="connsiteY33" fmla="*/ 360145 h 415422"/>
                    <a:gd name="connsiteX34" fmla="*/ 18892 w 153009"/>
                    <a:gd name="connsiteY34" fmla="*/ 356595 h 415422"/>
                    <a:gd name="connsiteX35" fmla="*/ 18892 w 153009"/>
                    <a:gd name="connsiteY35" fmla="*/ 356575 h 415422"/>
                    <a:gd name="connsiteX36" fmla="*/ 18892 w 153009"/>
                    <a:gd name="connsiteY36" fmla="*/ 329341 h 415422"/>
                    <a:gd name="connsiteX37" fmla="*/ 22453 w 153009"/>
                    <a:gd name="connsiteY37" fmla="*/ 325781 h 415422"/>
                    <a:gd name="connsiteX38" fmla="*/ 22463 w 153009"/>
                    <a:gd name="connsiteY38" fmla="*/ 325781 h 415422"/>
                    <a:gd name="connsiteX39" fmla="*/ 65978 w 153009"/>
                    <a:gd name="connsiteY39" fmla="*/ 325781 h 415422"/>
                    <a:gd name="connsiteX40" fmla="*/ 69549 w 153009"/>
                    <a:gd name="connsiteY40" fmla="*/ 329332 h 415422"/>
                    <a:gd name="connsiteX41" fmla="*/ 69549 w 153009"/>
                    <a:gd name="connsiteY41" fmla="*/ 329341 h 415422"/>
                    <a:gd name="connsiteX42" fmla="*/ 69559 w 153009"/>
                    <a:gd name="connsiteY42" fmla="*/ 306249 h 415422"/>
                    <a:gd name="connsiteX43" fmla="*/ 66008 w 153009"/>
                    <a:gd name="connsiteY43" fmla="*/ 309819 h 415422"/>
                    <a:gd name="connsiteX44" fmla="*/ 65988 w 153009"/>
                    <a:gd name="connsiteY44" fmla="*/ 309819 h 415422"/>
                    <a:gd name="connsiteX45" fmla="*/ 22463 w 153009"/>
                    <a:gd name="connsiteY45" fmla="*/ 309819 h 415422"/>
                    <a:gd name="connsiteX46" fmla="*/ 18892 w 153009"/>
                    <a:gd name="connsiteY46" fmla="*/ 306269 h 415422"/>
                    <a:gd name="connsiteX47" fmla="*/ 18892 w 153009"/>
                    <a:gd name="connsiteY47" fmla="*/ 306249 h 415422"/>
                    <a:gd name="connsiteX48" fmla="*/ 18892 w 153009"/>
                    <a:gd name="connsiteY48" fmla="*/ 279015 h 415422"/>
                    <a:gd name="connsiteX49" fmla="*/ 22423 w 153009"/>
                    <a:gd name="connsiteY49" fmla="*/ 275445 h 415422"/>
                    <a:gd name="connsiteX50" fmla="*/ 22463 w 153009"/>
                    <a:gd name="connsiteY50" fmla="*/ 275445 h 415422"/>
                    <a:gd name="connsiteX51" fmla="*/ 65978 w 153009"/>
                    <a:gd name="connsiteY51" fmla="*/ 275445 h 415422"/>
                    <a:gd name="connsiteX52" fmla="*/ 69549 w 153009"/>
                    <a:gd name="connsiteY52" fmla="*/ 278975 h 415422"/>
                    <a:gd name="connsiteX53" fmla="*/ 69549 w 153009"/>
                    <a:gd name="connsiteY53" fmla="*/ 279015 h 415422"/>
                    <a:gd name="connsiteX54" fmla="*/ 69559 w 153009"/>
                    <a:gd name="connsiteY54" fmla="*/ 255922 h 415422"/>
                    <a:gd name="connsiteX55" fmla="*/ 65998 w 153009"/>
                    <a:gd name="connsiteY55" fmla="*/ 259483 h 415422"/>
                    <a:gd name="connsiteX56" fmla="*/ 65988 w 153009"/>
                    <a:gd name="connsiteY56" fmla="*/ 259483 h 415422"/>
                    <a:gd name="connsiteX57" fmla="*/ 22463 w 153009"/>
                    <a:gd name="connsiteY57" fmla="*/ 259483 h 415422"/>
                    <a:gd name="connsiteX58" fmla="*/ 18892 w 153009"/>
                    <a:gd name="connsiteY58" fmla="*/ 255932 h 415422"/>
                    <a:gd name="connsiteX59" fmla="*/ 18892 w 153009"/>
                    <a:gd name="connsiteY59" fmla="*/ 255922 h 415422"/>
                    <a:gd name="connsiteX60" fmla="*/ 18892 w 153009"/>
                    <a:gd name="connsiteY60" fmla="*/ 228679 h 415422"/>
                    <a:gd name="connsiteX61" fmla="*/ 22443 w 153009"/>
                    <a:gd name="connsiteY61" fmla="*/ 225108 h 415422"/>
                    <a:gd name="connsiteX62" fmla="*/ 22463 w 153009"/>
                    <a:gd name="connsiteY62" fmla="*/ 225108 h 415422"/>
                    <a:gd name="connsiteX63" fmla="*/ 65978 w 153009"/>
                    <a:gd name="connsiteY63" fmla="*/ 225108 h 415422"/>
                    <a:gd name="connsiteX64" fmla="*/ 69549 w 153009"/>
                    <a:gd name="connsiteY64" fmla="*/ 228659 h 415422"/>
                    <a:gd name="connsiteX65" fmla="*/ 69549 w 153009"/>
                    <a:gd name="connsiteY65" fmla="*/ 228679 h 415422"/>
                    <a:gd name="connsiteX66" fmla="*/ 69679 w 153009"/>
                    <a:gd name="connsiteY66" fmla="*/ 145638 h 415422"/>
                    <a:gd name="connsiteX67" fmla="*/ 69679 w 153009"/>
                    <a:gd name="connsiteY67" fmla="*/ 205646 h 415422"/>
                    <a:gd name="connsiteX68" fmla="*/ 66108 w 153009"/>
                    <a:gd name="connsiteY68" fmla="*/ 209216 h 415422"/>
                    <a:gd name="connsiteX69" fmla="*/ 22603 w 153009"/>
                    <a:gd name="connsiteY69" fmla="*/ 209216 h 415422"/>
                    <a:gd name="connsiteX70" fmla="*/ 19012 w 153009"/>
                    <a:gd name="connsiteY70" fmla="*/ 205666 h 415422"/>
                    <a:gd name="connsiteX71" fmla="*/ 19012 w 153009"/>
                    <a:gd name="connsiteY71" fmla="*/ 205646 h 415422"/>
                    <a:gd name="connsiteX72" fmla="*/ 19012 w 153009"/>
                    <a:gd name="connsiteY72" fmla="*/ 198095 h 415422"/>
                    <a:gd name="connsiteX73" fmla="*/ 19282 w 153009"/>
                    <a:gd name="connsiteY73" fmla="*/ 196765 h 415422"/>
                    <a:gd name="connsiteX74" fmla="*/ 19502 w 153009"/>
                    <a:gd name="connsiteY74" fmla="*/ 196345 h 415422"/>
                    <a:gd name="connsiteX75" fmla="*/ 19823 w 153009"/>
                    <a:gd name="connsiteY75" fmla="*/ 195875 h 415422"/>
                    <a:gd name="connsiteX76" fmla="*/ 20223 w 153009"/>
                    <a:gd name="connsiteY76" fmla="*/ 195295 h 415422"/>
                    <a:gd name="connsiteX77" fmla="*/ 61428 w 153009"/>
                    <a:gd name="connsiteY77" fmla="*/ 143488 h 415422"/>
                    <a:gd name="connsiteX78" fmla="*/ 62488 w 153009"/>
                    <a:gd name="connsiteY78" fmla="*/ 142208 h 415422"/>
                    <a:gd name="connsiteX79" fmla="*/ 65698 w 153009"/>
                    <a:gd name="connsiteY79" fmla="*/ 140698 h 415422"/>
                    <a:gd name="connsiteX80" fmla="*/ 69699 w 153009"/>
                    <a:gd name="connsiteY80" fmla="*/ 144028 h 415422"/>
                    <a:gd name="connsiteX81" fmla="*/ 136067 w 153009"/>
                    <a:gd name="connsiteY81" fmla="*/ 356575 h 415422"/>
                    <a:gd name="connsiteX82" fmla="*/ 132497 w 153009"/>
                    <a:gd name="connsiteY82" fmla="*/ 360145 h 415422"/>
                    <a:gd name="connsiteX83" fmla="*/ 88991 w 153009"/>
                    <a:gd name="connsiteY83" fmla="*/ 360145 h 415422"/>
                    <a:gd name="connsiteX84" fmla="*/ 85401 w 153009"/>
                    <a:gd name="connsiteY84" fmla="*/ 356595 h 415422"/>
                    <a:gd name="connsiteX85" fmla="*/ 85401 w 153009"/>
                    <a:gd name="connsiteY85" fmla="*/ 356575 h 415422"/>
                    <a:gd name="connsiteX86" fmla="*/ 85401 w 153009"/>
                    <a:gd name="connsiteY86" fmla="*/ 329341 h 415422"/>
                    <a:gd name="connsiteX87" fmla="*/ 88981 w 153009"/>
                    <a:gd name="connsiteY87" fmla="*/ 325781 h 415422"/>
                    <a:gd name="connsiteX88" fmla="*/ 88991 w 153009"/>
                    <a:gd name="connsiteY88" fmla="*/ 325781 h 415422"/>
                    <a:gd name="connsiteX89" fmla="*/ 132497 w 153009"/>
                    <a:gd name="connsiteY89" fmla="*/ 325781 h 415422"/>
                    <a:gd name="connsiteX90" fmla="*/ 136067 w 153009"/>
                    <a:gd name="connsiteY90" fmla="*/ 329341 h 415422"/>
                    <a:gd name="connsiteX91" fmla="*/ 136067 w 153009"/>
                    <a:gd name="connsiteY91" fmla="*/ 306249 h 415422"/>
                    <a:gd name="connsiteX92" fmla="*/ 132497 w 153009"/>
                    <a:gd name="connsiteY92" fmla="*/ 309819 h 415422"/>
                    <a:gd name="connsiteX93" fmla="*/ 88991 w 153009"/>
                    <a:gd name="connsiteY93" fmla="*/ 309819 h 415422"/>
                    <a:gd name="connsiteX94" fmla="*/ 85401 w 153009"/>
                    <a:gd name="connsiteY94" fmla="*/ 306269 h 415422"/>
                    <a:gd name="connsiteX95" fmla="*/ 85401 w 153009"/>
                    <a:gd name="connsiteY95" fmla="*/ 306249 h 415422"/>
                    <a:gd name="connsiteX96" fmla="*/ 85401 w 153009"/>
                    <a:gd name="connsiteY96" fmla="*/ 279015 h 415422"/>
                    <a:gd name="connsiteX97" fmla="*/ 88951 w 153009"/>
                    <a:gd name="connsiteY97" fmla="*/ 275445 h 415422"/>
                    <a:gd name="connsiteX98" fmla="*/ 88991 w 153009"/>
                    <a:gd name="connsiteY98" fmla="*/ 275445 h 415422"/>
                    <a:gd name="connsiteX99" fmla="*/ 132497 w 153009"/>
                    <a:gd name="connsiteY99" fmla="*/ 275445 h 415422"/>
                    <a:gd name="connsiteX100" fmla="*/ 136067 w 153009"/>
                    <a:gd name="connsiteY100" fmla="*/ 279015 h 415422"/>
                    <a:gd name="connsiteX101" fmla="*/ 136067 w 153009"/>
                    <a:gd name="connsiteY101" fmla="*/ 255922 h 415422"/>
                    <a:gd name="connsiteX102" fmla="*/ 132497 w 153009"/>
                    <a:gd name="connsiteY102" fmla="*/ 259483 h 415422"/>
                    <a:gd name="connsiteX103" fmla="*/ 88991 w 153009"/>
                    <a:gd name="connsiteY103" fmla="*/ 259483 h 415422"/>
                    <a:gd name="connsiteX104" fmla="*/ 85401 w 153009"/>
                    <a:gd name="connsiteY104" fmla="*/ 255932 h 415422"/>
                    <a:gd name="connsiteX105" fmla="*/ 85401 w 153009"/>
                    <a:gd name="connsiteY105" fmla="*/ 255922 h 415422"/>
                    <a:gd name="connsiteX106" fmla="*/ 85401 w 153009"/>
                    <a:gd name="connsiteY106" fmla="*/ 228679 h 415422"/>
                    <a:gd name="connsiteX107" fmla="*/ 88971 w 153009"/>
                    <a:gd name="connsiteY107" fmla="*/ 225108 h 415422"/>
                    <a:gd name="connsiteX108" fmla="*/ 88991 w 153009"/>
                    <a:gd name="connsiteY108" fmla="*/ 225108 h 415422"/>
                    <a:gd name="connsiteX109" fmla="*/ 132497 w 153009"/>
                    <a:gd name="connsiteY109" fmla="*/ 225108 h 415422"/>
                    <a:gd name="connsiteX110" fmla="*/ 136067 w 153009"/>
                    <a:gd name="connsiteY110" fmla="*/ 228679 h 415422"/>
                    <a:gd name="connsiteX111" fmla="*/ 136067 w 153009"/>
                    <a:gd name="connsiteY111" fmla="*/ 205586 h 415422"/>
                    <a:gd name="connsiteX112" fmla="*/ 132497 w 153009"/>
                    <a:gd name="connsiteY112" fmla="*/ 209146 h 415422"/>
                    <a:gd name="connsiteX113" fmla="*/ 88991 w 153009"/>
                    <a:gd name="connsiteY113" fmla="*/ 209146 h 415422"/>
                    <a:gd name="connsiteX114" fmla="*/ 85401 w 153009"/>
                    <a:gd name="connsiteY114" fmla="*/ 205596 h 415422"/>
                    <a:gd name="connsiteX115" fmla="*/ 85401 w 153009"/>
                    <a:gd name="connsiteY115" fmla="*/ 205586 h 415422"/>
                    <a:gd name="connsiteX116" fmla="*/ 85401 w 153009"/>
                    <a:gd name="connsiteY116" fmla="*/ 178352 h 415422"/>
                    <a:gd name="connsiteX117" fmla="*/ 88971 w 153009"/>
                    <a:gd name="connsiteY117" fmla="*/ 174782 h 415422"/>
                    <a:gd name="connsiteX118" fmla="*/ 88991 w 153009"/>
                    <a:gd name="connsiteY118" fmla="*/ 174782 h 415422"/>
                    <a:gd name="connsiteX119" fmla="*/ 132497 w 153009"/>
                    <a:gd name="connsiteY119" fmla="*/ 174782 h 415422"/>
                    <a:gd name="connsiteX120" fmla="*/ 136067 w 153009"/>
                    <a:gd name="connsiteY120" fmla="*/ 178352 h 415422"/>
                    <a:gd name="connsiteX121" fmla="*/ 136067 w 153009"/>
                    <a:gd name="connsiteY121" fmla="*/ 155250 h 415422"/>
                    <a:gd name="connsiteX122" fmla="*/ 132497 w 153009"/>
                    <a:gd name="connsiteY122" fmla="*/ 158820 h 415422"/>
                    <a:gd name="connsiteX123" fmla="*/ 88991 w 153009"/>
                    <a:gd name="connsiteY123" fmla="*/ 158820 h 415422"/>
                    <a:gd name="connsiteX124" fmla="*/ 85401 w 153009"/>
                    <a:gd name="connsiteY124" fmla="*/ 155270 h 415422"/>
                    <a:gd name="connsiteX125" fmla="*/ 85401 w 153009"/>
                    <a:gd name="connsiteY125" fmla="*/ 155250 h 415422"/>
                    <a:gd name="connsiteX126" fmla="*/ 85401 w 153009"/>
                    <a:gd name="connsiteY126" fmla="*/ 128016 h 415422"/>
                    <a:gd name="connsiteX127" fmla="*/ 88961 w 153009"/>
                    <a:gd name="connsiteY127" fmla="*/ 124436 h 415422"/>
                    <a:gd name="connsiteX128" fmla="*/ 88991 w 153009"/>
                    <a:gd name="connsiteY128" fmla="*/ 124436 h 415422"/>
                    <a:gd name="connsiteX129" fmla="*/ 132497 w 153009"/>
                    <a:gd name="connsiteY129" fmla="*/ 124436 h 415422"/>
                    <a:gd name="connsiteX130" fmla="*/ 136067 w 153009"/>
                    <a:gd name="connsiteY130" fmla="*/ 128006 h 415422"/>
                    <a:gd name="connsiteX131" fmla="*/ 136067 w 153009"/>
                    <a:gd name="connsiteY131" fmla="*/ 128016 h 4154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</a:cxnLst>
                  <a:rect l="l" t="t" r="r" b="b"/>
                  <a:pathLst>
                    <a:path w="153009" h="415422">
                      <a:moveTo>
                        <a:pt x="152669" y="2790"/>
                      </a:moveTo>
                      <a:cubicBezTo>
                        <a:pt x="152199" y="1149"/>
                        <a:pt x="150706" y="14"/>
                        <a:pt x="148999" y="0"/>
                      </a:cubicBezTo>
                      <a:cubicBezTo>
                        <a:pt x="148250" y="19"/>
                        <a:pt x="147523" y="259"/>
                        <a:pt x="146909" y="690"/>
                      </a:cubicBezTo>
                      <a:lnTo>
                        <a:pt x="146638" y="870"/>
                      </a:lnTo>
                      <a:lnTo>
                        <a:pt x="145408" y="2430"/>
                      </a:lnTo>
                      <a:lnTo>
                        <a:pt x="1910" y="184453"/>
                      </a:lnTo>
                      <a:lnTo>
                        <a:pt x="1250" y="185343"/>
                      </a:lnTo>
                      <a:cubicBezTo>
                        <a:pt x="480" y="186091"/>
                        <a:pt x="32" y="187111"/>
                        <a:pt x="0" y="188184"/>
                      </a:cubicBezTo>
                      <a:lnTo>
                        <a:pt x="0" y="411862"/>
                      </a:lnTo>
                      <a:cubicBezTo>
                        <a:pt x="5" y="413834"/>
                        <a:pt x="1608" y="415427"/>
                        <a:pt x="3580" y="415422"/>
                      </a:cubicBezTo>
                      <a:lnTo>
                        <a:pt x="149439" y="415422"/>
                      </a:lnTo>
                      <a:cubicBezTo>
                        <a:pt x="151405" y="415427"/>
                        <a:pt x="153003" y="413838"/>
                        <a:pt x="153009" y="411872"/>
                      </a:cubicBezTo>
                      <a:cubicBezTo>
                        <a:pt x="153009" y="411869"/>
                        <a:pt x="153009" y="411865"/>
                        <a:pt x="153009" y="411862"/>
                      </a:cubicBezTo>
                      <a:lnTo>
                        <a:pt x="153009" y="4291"/>
                      </a:lnTo>
                      <a:cubicBezTo>
                        <a:pt x="153002" y="3772"/>
                        <a:pt x="152886" y="3261"/>
                        <a:pt x="152669" y="2790"/>
                      </a:cubicBezTo>
                      <a:close/>
                      <a:moveTo>
                        <a:pt x="92262" y="101643"/>
                      </a:moveTo>
                      <a:lnTo>
                        <a:pt x="93262" y="100363"/>
                      </a:lnTo>
                      <a:cubicBezTo>
                        <a:pt x="103073" y="87761"/>
                        <a:pt x="119625" y="67359"/>
                        <a:pt x="127686" y="57497"/>
                      </a:cubicBezTo>
                      <a:lnTo>
                        <a:pt x="128746" y="56237"/>
                      </a:lnTo>
                      <a:cubicBezTo>
                        <a:pt x="129536" y="55277"/>
                        <a:pt x="130713" y="54720"/>
                        <a:pt x="131957" y="54717"/>
                      </a:cubicBezTo>
                      <a:cubicBezTo>
                        <a:pt x="133919" y="54727"/>
                        <a:pt x="135597" y="56128"/>
                        <a:pt x="135957" y="58057"/>
                      </a:cubicBezTo>
                      <a:lnTo>
                        <a:pt x="135957" y="104153"/>
                      </a:lnTo>
                      <a:cubicBezTo>
                        <a:pt x="135947" y="106375"/>
                        <a:pt x="134178" y="108189"/>
                        <a:pt x="131957" y="108254"/>
                      </a:cubicBezTo>
                      <a:cubicBezTo>
                        <a:pt x="131887" y="108254"/>
                        <a:pt x="131837" y="108254"/>
                        <a:pt x="131777" y="108254"/>
                      </a:cubicBezTo>
                      <a:cubicBezTo>
                        <a:pt x="131717" y="108254"/>
                        <a:pt x="131657" y="108254"/>
                        <a:pt x="131587" y="108254"/>
                      </a:cubicBezTo>
                      <a:lnTo>
                        <a:pt x="95772" y="108254"/>
                      </a:lnTo>
                      <a:cubicBezTo>
                        <a:pt x="95702" y="108254"/>
                        <a:pt x="95652" y="108254"/>
                        <a:pt x="95592" y="108254"/>
                      </a:cubicBezTo>
                      <a:cubicBezTo>
                        <a:pt x="95532" y="108254"/>
                        <a:pt x="95472" y="108254"/>
                        <a:pt x="95412" y="108254"/>
                      </a:cubicBezTo>
                      <a:cubicBezTo>
                        <a:pt x="93194" y="108184"/>
                        <a:pt x="91427" y="106372"/>
                        <a:pt x="91412" y="104153"/>
                      </a:cubicBezTo>
                      <a:cubicBezTo>
                        <a:pt x="91415" y="103246"/>
                        <a:pt x="91713" y="102365"/>
                        <a:pt x="92262" y="101643"/>
                      </a:cubicBezTo>
                      <a:close/>
                      <a:moveTo>
                        <a:pt x="69559" y="356575"/>
                      </a:moveTo>
                      <a:cubicBezTo>
                        <a:pt x="69565" y="358541"/>
                        <a:pt x="67975" y="360139"/>
                        <a:pt x="66008" y="360145"/>
                      </a:cubicBezTo>
                      <a:cubicBezTo>
                        <a:pt x="66001" y="360145"/>
                        <a:pt x="65995" y="360145"/>
                        <a:pt x="65988" y="360145"/>
                      </a:cubicBezTo>
                      <a:lnTo>
                        <a:pt x="22463" y="360145"/>
                      </a:lnTo>
                      <a:cubicBezTo>
                        <a:pt x="20497" y="360151"/>
                        <a:pt x="18898" y="358561"/>
                        <a:pt x="18892" y="356595"/>
                      </a:cubicBezTo>
                      <a:cubicBezTo>
                        <a:pt x="18892" y="356588"/>
                        <a:pt x="18892" y="356582"/>
                        <a:pt x="18892" y="356575"/>
                      </a:cubicBezTo>
                      <a:lnTo>
                        <a:pt x="18892" y="329341"/>
                      </a:lnTo>
                      <a:cubicBezTo>
                        <a:pt x="18892" y="327375"/>
                        <a:pt x="20487" y="325781"/>
                        <a:pt x="22453" y="325781"/>
                      </a:cubicBezTo>
                      <a:cubicBezTo>
                        <a:pt x="22456" y="325781"/>
                        <a:pt x="22460" y="325781"/>
                        <a:pt x="22463" y="325781"/>
                      </a:cubicBezTo>
                      <a:lnTo>
                        <a:pt x="65978" y="325781"/>
                      </a:lnTo>
                      <a:cubicBezTo>
                        <a:pt x="67945" y="325775"/>
                        <a:pt x="69543" y="327365"/>
                        <a:pt x="69549" y="329332"/>
                      </a:cubicBezTo>
                      <a:cubicBezTo>
                        <a:pt x="69549" y="329335"/>
                        <a:pt x="69549" y="329339"/>
                        <a:pt x="69549" y="329341"/>
                      </a:cubicBezTo>
                      <a:close/>
                      <a:moveTo>
                        <a:pt x="69559" y="306249"/>
                      </a:moveTo>
                      <a:cubicBezTo>
                        <a:pt x="69565" y="308215"/>
                        <a:pt x="67975" y="309813"/>
                        <a:pt x="66008" y="309819"/>
                      </a:cubicBezTo>
                      <a:cubicBezTo>
                        <a:pt x="66001" y="309819"/>
                        <a:pt x="65995" y="309819"/>
                        <a:pt x="65988" y="309819"/>
                      </a:cubicBezTo>
                      <a:lnTo>
                        <a:pt x="22463" y="309819"/>
                      </a:lnTo>
                      <a:cubicBezTo>
                        <a:pt x="20497" y="309825"/>
                        <a:pt x="18898" y="308235"/>
                        <a:pt x="18892" y="306269"/>
                      </a:cubicBezTo>
                      <a:cubicBezTo>
                        <a:pt x="18892" y="306262"/>
                        <a:pt x="18892" y="306256"/>
                        <a:pt x="18892" y="306249"/>
                      </a:cubicBezTo>
                      <a:lnTo>
                        <a:pt x="18892" y="279015"/>
                      </a:lnTo>
                      <a:cubicBezTo>
                        <a:pt x="18881" y="277054"/>
                        <a:pt x="20462" y="275456"/>
                        <a:pt x="22423" y="275445"/>
                      </a:cubicBezTo>
                      <a:cubicBezTo>
                        <a:pt x="22436" y="275445"/>
                        <a:pt x="22450" y="275445"/>
                        <a:pt x="22463" y="275445"/>
                      </a:cubicBezTo>
                      <a:lnTo>
                        <a:pt x="65978" y="275445"/>
                      </a:lnTo>
                      <a:cubicBezTo>
                        <a:pt x="67940" y="275434"/>
                        <a:pt x="69538" y="277014"/>
                        <a:pt x="69549" y="278975"/>
                      </a:cubicBezTo>
                      <a:cubicBezTo>
                        <a:pt x="69549" y="278988"/>
                        <a:pt x="69549" y="279002"/>
                        <a:pt x="69549" y="279015"/>
                      </a:cubicBezTo>
                      <a:close/>
                      <a:moveTo>
                        <a:pt x="69559" y="255922"/>
                      </a:moveTo>
                      <a:cubicBezTo>
                        <a:pt x="69559" y="257889"/>
                        <a:pt x="67965" y="259483"/>
                        <a:pt x="65998" y="259483"/>
                      </a:cubicBezTo>
                      <a:cubicBezTo>
                        <a:pt x="65995" y="259483"/>
                        <a:pt x="65991" y="259483"/>
                        <a:pt x="65988" y="259483"/>
                      </a:cubicBezTo>
                      <a:lnTo>
                        <a:pt x="22463" y="259483"/>
                      </a:lnTo>
                      <a:cubicBezTo>
                        <a:pt x="20497" y="259488"/>
                        <a:pt x="18898" y="257899"/>
                        <a:pt x="18892" y="255932"/>
                      </a:cubicBezTo>
                      <a:cubicBezTo>
                        <a:pt x="18892" y="255929"/>
                        <a:pt x="18892" y="255925"/>
                        <a:pt x="18892" y="255922"/>
                      </a:cubicBezTo>
                      <a:lnTo>
                        <a:pt x="18892" y="228679"/>
                      </a:lnTo>
                      <a:cubicBezTo>
                        <a:pt x="18886" y="226713"/>
                        <a:pt x="20477" y="225114"/>
                        <a:pt x="22443" y="225108"/>
                      </a:cubicBezTo>
                      <a:cubicBezTo>
                        <a:pt x="22450" y="225108"/>
                        <a:pt x="22456" y="225108"/>
                        <a:pt x="22463" y="225108"/>
                      </a:cubicBezTo>
                      <a:lnTo>
                        <a:pt x="65978" y="225108"/>
                      </a:lnTo>
                      <a:cubicBezTo>
                        <a:pt x="67945" y="225102"/>
                        <a:pt x="69543" y="226693"/>
                        <a:pt x="69549" y="228659"/>
                      </a:cubicBezTo>
                      <a:cubicBezTo>
                        <a:pt x="69549" y="228666"/>
                        <a:pt x="69549" y="228672"/>
                        <a:pt x="69549" y="228679"/>
                      </a:cubicBezTo>
                      <a:close/>
                      <a:moveTo>
                        <a:pt x="69679" y="145638"/>
                      </a:moveTo>
                      <a:lnTo>
                        <a:pt x="69679" y="205646"/>
                      </a:lnTo>
                      <a:cubicBezTo>
                        <a:pt x="69673" y="207615"/>
                        <a:pt x="68078" y="209210"/>
                        <a:pt x="66108" y="209216"/>
                      </a:cubicBezTo>
                      <a:lnTo>
                        <a:pt x="22603" y="209216"/>
                      </a:lnTo>
                      <a:cubicBezTo>
                        <a:pt x="20631" y="209227"/>
                        <a:pt x="19023" y="207638"/>
                        <a:pt x="19012" y="205666"/>
                      </a:cubicBezTo>
                      <a:cubicBezTo>
                        <a:pt x="19012" y="205659"/>
                        <a:pt x="19012" y="205653"/>
                        <a:pt x="19012" y="205646"/>
                      </a:cubicBezTo>
                      <a:lnTo>
                        <a:pt x="19012" y="198095"/>
                      </a:lnTo>
                      <a:cubicBezTo>
                        <a:pt x="19028" y="197640"/>
                        <a:pt x="19119" y="197190"/>
                        <a:pt x="19282" y="196765"/>
                      </a:cubicBezTo>
                      <a:cubicBezTo>
                        <a:pt x="19344" y="196619"/>
                        <a:pt x="19417" y="196479"/>
                        <a:pt x="19502" y="196345"/>
                      </a:cubicBezTo>
                      <a:cubicBezTo>
                        <a:pt x="19594" y="196179"/>
                        <a:pt x="19701" y="196021"/>
                        <a:pt x="19823" y="195875"/>
                      </a:cubicBezTo>
                      <a:cubicBezTo>
                        <a:pt x="19922" y="195705"/>
                        <a:pt x="20093" y="195485"/>
                        <a:pt x="20223" y="195295"/>
                      </a:cubicBezTo>
                      <a:cubicBezTo>
                        <a:pt x="25783" y="187294"/>
                        <a:pt x="50886" y="156410"/>
                        <a:pt x="61428" y="143488"/>
                      </a:cubicBezTo>
                      <a:lnTo>
                        <a:pt x="62488" y="142208"/>
                      </a:lnTo>
                      <a:cubicBezTo>
                        <a:pt x="63278" y="141250"/>
                        <a:pt x="64456" y="140696"/>
                        <a:pt x="65698" y="140698"/>
                      </a:cubicBezTo>
                      <a:cubicBezTo>
                        <a:pt x="67656" y="140711"/>
                        <a:pt x="69331" y="142106"/>
                        <a:pt x="69699" y="144028"/>
                      </a:cubicBezTo>
                      <a:close/>
                      <a:moveTo>
                        <a:pt x="136067" y="356575"/>
                      </a:moveTo>
                      <a:cubicBezTo>
                        <a:pt x="136067" y="358547"/>
                        <a:pt x="134469" y="360145"/>
                        <a:pt x="132497" y="360145"/>
                      </a:cubicBezTo>
                      <a:lnTo>
                        <a:pt x="88991" y="360145"/>
                      </a:lnTo>
                      <a:cubicBezTo>
                        <a:pt x="87019" y="360156"/>
                        <a:pt x="85412" y="358567"/>
                        <a:pt x="85401" y="356595"/>
                      </a:cubicBezTo>
                      <a:cubicBezTo>
                        <a:pt x="85401" y="356588"/>
                        <a:pt x="85401" y="356582"/>
                        <a:pt x="85401" y="356575"/>
                      </a:cubicBezTo>
                      <a:lnTo>
                        <a:pt x="85401" y="329341"/>
                      </a:lnTo>
                      <a:cubicBezTo>
                        <a:pt x="85407" y="327369"/>
                        <a:pt x="87009" y="325775"/>
                        <a:pt x="88981" y="325781"/>
                      </a:cubicBezTo>
                      <a:cubicBezTo>
                        <a:pt x="88984" y="325781"/>
                        <a:pt x="88988" y="325781"/>
                        <a:pt x="88991" y="325781"/>
                      </a:cubicBezTo>
                      <a:lnTo>
                        <a:pt x="132497" y="325781"/>
                      </a:lnTo>
                      <a:cubicBezTo>
                        <a:pt x="134465" y="325781"/>
                        <a:pt x="136061" y="327373"/>
                        <a:pt x="136067" y="329341"/>
                      </a:cubicBezTo>
                      <a:close/>
                      <a:moveTo>
                        <a:pt x="136067" y="306249"/>
                      </a:moveTo>
                      <a:cubicBezTo>
                        <a:pt x="136067" y="308221"/>
                        <a:pt x="134469" y="309819"/>
                        <a:pt x="132497" y="309819"/>
                      </a:cubicBezTo>
                      <a:lnTo>
                        <a:pt x="88991" y="309819"/>
                      </a:lnTo>
                      <a:cubicBezTo>
                        <a:pt x="87019" y="309830"/>
                        <a:pt x="85412" y="308241"/>
                        <a:pt x="85401" y="306269"/>
                      </a:cubicBezTo>
                      <a:cubicBezTo>
                        <a:pt x="85401" y="306262"/>
                        <a:pt x="85401" y="306256"/>
                        <a:pt x="85401" y="306249"/>
                      </a:cubicBezTo>
                      <a:lnTo>
                        <a:pt x="85401" y="279015"/>
                      </a:lnTo>
                      <a:cubicBezTo>
                        <a:pt x="85395" y="277049"/>
                        <a:pt x="86985" y="275451"/>
                        <a:pt x="88951" y="275445"/>
                      </a:cubicBezTo>
                      <a:cubicBezTo>
                        <a:pt x="88964" y="275445"/>
                        <a:pt x="88978" y="275445"/>
                        <a:pt x="88991" y="275445"/>
                      </a:cubicBezTo>
                      <a:lnTo>
                        <a:pt x="132497" y="275445"/>
                      </a:lnTo>
                      <a:cubicBezTo>
                        <a:pt x="134469" y="275445"/>
                        <a:pt x="136067" y="277043"/>
                        <a:pt x="136067" y="279015"/>
                      </a:cubicBezTo>
                      <a:close/>
                      <a:moveTo>
                        <a:pt x="136067" y="255922"/>
                      </a:moveTo>
                      <a:cubicBezTo>
                        <a:pt x="136056" y="257888"/>
                        <a:pt x="134462" y="259478"/>
                        <a:pt x="132497" y="259483"/>
                      </a:cubicBezTo>
                      <a:lnTo>
                        <a:pt x="88991" y="259483"/>
                      </a:lnTo>
                      <a:cubicBezTo>
                        <a:pt x="87019" y="259494"/>
                        <a:pt x="85412" y="257905"/>
                        <a:pt x="85401" y="255932"/>
                      </a:cubicBezTo>
                      <a:cubicBezTo>
                        <a:pt x="85401" y="255929"/>
                        <a:pt x="85401" y="255925"/>
                        <a:pt x="85401" y="255922"/>
                      </a:cubicBezTo>
                      <a:lnTo>
                        <a:pt x="85401" y="228679"/>
                      </a:lnTo>
                      <a:cubicBezTo>
                        <a:pt x="85401" y="226707"/>
                        <a:pt x="86999" y="225108"/>
                        <a:pt x="88971" y="225108"/>
                      </a:cubicBezTo>
                      <a:cubicBezTo>
                        <a:pt x="88978" y="225108"/>
                        <a:pt x="88984" y="225108"/>
                        <a:pt x="88991" y="225108"/>
                      </a:cubicBezTo>
                      <a:lnTo>
                        <a:pt x="132497" y="225108"/>
                      </a:lnTo>
                      <a:cubicBezTo>
                        <a:pt x="134469" y="225108"/>
                        <a:pt x="136067" y="226707"/>
                        <a:pt x="136067" y="228679"/>
                      </a:cubicBezTo>
                      <a:close/>
                      <a:moveTo>
                        <a:pt x="136067" y="205586"/>
                      </a:moveTo>
                      <a:cubicBezTo>
                        <a:pt x="136061" y="207554"/>
                        <a:pt x="134465" y="209146"/>
                        <a:pt x="132497" y="209146"/>
                      </a:cubicBezTo>
                      <a:lnTo>
                        <a:pt x="88991" y="209146"/>
                      </a:lnTo>
                      <a:cubicBezTo>
                        <a:pt x="87019" y="209157"/>
                        <a:pt x="85412" y="207568"/>
                        <a:pt x="85401" y="205596"/>
                      </a:cubicBezTo>
                      <a:cubicBezTo>
                        <a:pt x="85401" y="205593"/>
                        <a:pt x="85401" y="205589"/>
                        <a:pt x="85401" y="205586"/>
                      </a:cubicBezTo>
                      <a:lnTo>
                        <a:pt x="85401" y="178352"/>
                      </a:lnTo>
                      <a:cubicBezTo>
                        <a:pt x="85401" y="176380"/>
                        <a:pt x="86999" y="174782"/>
                        <a:pt x="88971" y="174782"/>
                      </a:cubicBezTo>
                      <a:cubicBezTo>
                        <a:pt x="88978" y="174782"/>
                        <a:pt x="88984" y="174782"/>
                        <a:pt x="88991" y="174782"/>
                      </a:cubicBezTo>
                      <a:lnTo>
                        <a:pt x="132497" y="174782"/>
                      </a:lnTo>
                      <a:cubicBezTo>
                        <a:pt x="134469" y="174782"/>
                        <a:pt x="136067" y="176380"/>
                        <a:pt x="136067" y="178352"/>
                      </a:cubicBezTo>
                      <a:close/>
                      <a:moveTo>
                        <a:pt x="136067" y="155250"/>
                      </a:moveTo>
                      <a:cubicBezTo>
                        <a:pt x="136067" y="157222"/>
                        <a:pt x="134469" y="158820"/>
                        <a:pt x="132497" y="158820"/>
                      </a:cubicBezTo>
                      <a:lnTo>
                        <a:pt x="88991" y="158820"/>
                      </a:lnTo>
                      <a:cubicBezTo>
                        <a:pt x="87019" y="158831"/>
                        <a:pt x="85412" y="157242"/>
                        <a:pt x="85401" y="155270"/>
                      </a:cubicBezTo>
                      <a:cubicBezTo>
                        <a:pt x="85401" y="155263"/>
                        <a:pt x="85401" y="155257"/>
                        <a:pt x="85401" y="155250"/>
                      </a:cubicBezTo>
                      <a:lnTo>
                        <a:pt x="85401" y="128016"/>
                      </a:lnTo>
                      <a:cubicBezTo>
                        <a:pt x="85395" y="126044"/>
                        <a:pt x="86989" y="124442"/>
                        <a:pt x="88961" y="124436"/>
                      </a:cubicBezTo>
                      <a:cubicBezTo>
                        <a:pt x="88971" y="124436"/>
                        <a:pt x="88981" y="124436"/>
                        <a:pt x="88991" y="124436"/>
                      </a:cubicBezTo>
                      <a:lnTo>
                        <a:pt x="132497" y="124436"/>
                      </a:lnTo>
                      <a:cubicBezTo>
                        <a:pt x="134469" y="124436"/>
                        <a:pt x="136067" y="126034"/>
                        <a:pt x="136067" y="128006"/>
                      </a:cubicBezTo>
                      <a:cubicBezTo>
                        <a:pt x="136067" y="128009"/>
                        <a:pt x="136067" y="128013"/>
                        <a:pt x="136067" y="12801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1000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01B302ED-2175-1E1D-27B9-9D9B5028A74D}"/>
                </a:ext>
              </a:extLst>
            </p:cNvPr>
            <p:cNvGrpSpPr/>
            <p:nvPr userDrawn="1"/>
          </p:nvGrpSpPr>
          <p:grpSpPr>
            <a:xfrm>
              <a:off x="7580779" y="0"/>
              <a:ext cx="205740" cy="205740"/>
              <a:chOff x="7580779" y="0"/>
              <a:chExt cx="205740" cy="205740"/>
            </a:xfrm>
          </p:grpSpPr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76C19914-0CAF-4446-CD94-67AF3D64DC3E}"/>
                  </a:ext>
                </a:extLst>
              </p:cNvPr>
              <p:cNvSpPr/>
              <p:nvPr userDrawn="1"/>
            </p:nvSpPr>
            <p:spPr bwMode="auto">
              <a:xfrm>
                <a:off x="7580779" y="0"/>
                <a:ext cx="205740" cy="205740"/>
              </a:xfrm>
              <a:prstGeom prst="rect">
                <a:avLst/>
              </a:prstGeom>
              <a:solidFill>
                <a:srgbClr val="BF8B2E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196" name="Freeform: Shape 449">
                <a:extLst>
                  <a:ext uri="{FF2B5EF4-FFF2-40B4-BE49-F238E27FC236}">
                    <a16:creationId xmlns:a16="http://schemas.microsoft.com/office/drawing/2014/main" id="{CFB81A8C-A5F3-E5F3-68D6-C261602241E6}"/>
                  </a:ext>
                </a:extLst>
              </p:cNvPr>
              <p:cNvSpPr/>
              <p:nvPr/>
            </p:nvSpPr>
            <p:spPr>
              <a:xfrm>
                <a:off x="7618857" y="69829"/>
                <a:ext cx="129584" cy="66083"/>
              </a:xfrm>
              <a:custGeom>
                <a:avLst/>
                <a:gdLst>
                  <a:gd name="connsiteX0" fmla="*/ 521340 w 571002"/>
                  <a:gd name="connsiteY0" fmla="*/ 30212 h 291192"/>
                  <a:gd name="connsiteX1" fmla="*/ 429205 w 571002"/>
                  <a:gd name="connsiteY1" fmla="*/ 0 h 291192"/>
                  <a:gd name="connsiteX2" fmla="*/ 406960 w 571002"/>
                  <a:gd name="connsiteY2" fmla="*/ 2142 h 291192"/>
                  <a:gd name="connsiteX3" fmla="*/ 404691 w 571002"/>
                  <a:gd name="connsiteY3" fmla="*/ 2667 h 291192"/>
                  <a:gd name="connsiteX4" fmla="*/ 303597 w 571002"/>
                  <a:gd name="connsiteY4" fmla="*/ 69366 h 291192"/>
                  <a:gd name="connsiteX5" fmla="*/ 302343 w 571002"/>
                  <a:gd name="connsiteY5" fmla="*/ 70916 h 291192"/>
                  <a:gd name="connsiteX6" fmla="*/ 301276 w 571002"/>
                  <a:gd name="connsiteY6" fmla="*/ 74117 h 291192"/>
                  <a:gd name="connsiteX7" fmla="*/ 302030 w 571002"/>
                  <a:gd name="connsiteY7" fmla="*/ 76920 h 291192"/>
                  <a:gd name="connsiteX8" fmla="*/ 302995 w 571002"/>
                  <a:gd name="connsiteY8" fmla="*/ 78503 h 291192"/>
                  <a:gd name="connsiteX9" fmla="*/ 320523 w 571002"/>
                  <a:gd name="connsiteY9" fmla="*/ 109164 h 291192"/>
                  <a:gd name="connsiteX10" fmla="*/ 328107 w 571002"/>
                  <a:gd name="connsiteY10" fmla="*/ 111594 h 291192"/>
                  <a:gd name="connsiteX11" fmla="*/ 329634 w 571002"/>
                  <a:gd name="connsiteY11" fmla="*/ 110443 h 291192"/>
                  <a:gd name="connsiteX12" fmla="*/ 330481 w 571002"/>
                  <a:gd name="connsiteY12" fmla="*/ 109325 h 291192"/>
                  <a:gd name="connsiteX13" fmla="*/ 415174 w 571002"/>
                  <a:gd name="connsiteY13" fmla="*/ 47139 h 291192"/>
                  <a:gd name="connsiteX14" fmla="*/ 417570 w 571002"/>
                  <a:gd name="connsiteY14" fmla="*/ 46572 h 291192"/>
                  <a:gd name="connsiteX15" fmla="*/ 429256 w 571002"/>
                  <a:gd name="connsiteY15" fmla="*/ 45581 h 291192"/>
                  <a:gd name="connsiteX16" fmla="*/ 493042 w 571002"/>
                  <a:gd name="connsiteY16" fmla="*/ 66056 h 291192"/>
                  <a:gd name="connsiteX17" fmla="*/ 525312 w 571002"/>
                  <a:gd name="connsiteY17" fmla="*/ 146286 h 291192"/>
                  <a:gd name="connsiteX18" fmla="*/ 471119 w 571002"/>
                  <a:gd name="connsiteY18" fmla="*/ 240141 h 291192"/>
                  <a:gd name="connsiteX19" fmla="*/ 440907 w 571002"/>
                  <a:gd name="connsiteY19" fmla="*/ 245458 h 291192"/>
                  <a:gd name="connsiteX20" fmla="*/ 395555 w 571002"/>
                  <a:gd name="connsiteY20" fmla="*/ 235136 h 291192"/>
                  <a:gd name="connsiteX21" fmla="*/ 393785 w 571002"/>
                  <a:gd name="connsiteY21" fmla="*/ 234289 h 291192"/>
                  <a:gd name="connsiteX22" fmla="*/ 310760 w 571002"/>
                  <a:gd name="connsiteY22" fmla="*/ 145541 h 291192"/>
                  <a:gd name="connsiteX23" fmla="*/ 163323 w 571002"/>
                  <a:gd name="connsiteY23" fmla="*/ 2498 h 291192"/>
                  <a:gd name="connsiteX24" fmla="*/ 161528 w 571002"/>
                  <a:gd name="connsiteY24" fmla="*/ 2100 h 291192"/>
                  <a:gd name="connsiteX25" fmla="*/ 139512 w 571002"/>
                  <a:gd name="connsiteY25" fmla="*/ 119 h 291192"/>
                  <a:gd name="connsiteX26" fmla="*/ 48909 w 571002"/>
                  <a:gd name="connsiteY26" fmla="*/ 30094 h 291192"/>
                  <a:gd name="connsiteX27" fmla="*/ 0 w 571002"/>
                  <a:gd name="connsiteY27" fmla="*/ 146100 h 291192"/>
                  <a:gd name="connsiteX28" fmla="*/ 28451 w 571002"/>
                  <a:gd name="connsiteY28" fmla="*/ 237372 h 291192"/>
                  <a:gd name="connsiteX29" fmla="*/ 136413 w 571002"/>
                  <a:gd name="connsiteY29" fmla="*/ 288668 h 291192"/>
                  <a:gd name="connsiteX30" fmla="*/ 167675 w 571002"/>
                  <a:gd name="connsiteY30" fmla="*/ 285603 h 291192"/>
                  <a:gd name="connsiteX31" fmla="*/ 221021 w 571002"/>
                  <a:gd name="connsiteY31" fmla="*/ 261233 h 291192"/>
                  <a:gd name="connsiteX32" fmla="*/ 239014 w 571002"/>
                  <a:gd name="connsiteY32" fmla="*/ 277474 h 291192"/>
                  <a:gd name="connsiteX33" fmla="*/ 246322 w 571002"/>
                  <a:gd name="connsiteY33" fmla="*/ 277135 h 291192"/>
                  <a:gd name="connsiteX34" fmla="*/ 247617 w 571002"/>
                  <a:gd name="connsiteY34" fmla="*/ 273748 h 291192"/>
                  <a:gd name="connsiteX35" fmla="*/ 261538 w 571002"/>
                  <a:gd name="connsiteY35" fmla="*/ 187989 h 291192"/>
                  <a:gd name="connsiteX36" fmla="*/ 261538 w 571002"/>
                  <a:gd name="connsiteY36" fmla="*/ 186990 h 291192"/>
                  <a:gd name="connsiteX37" fmla="*/ 259845 w 571002"/>
                  <a:gd name="connsiteY37" fmla="*/ 183247 h 291192"/>
                  <a:gd name="connsiteX38" fmla="*/ 256237 w 571002"/>
                  <a:gd name="connsiteY38" fmla="*/ 181918 h 291192"/>
                  <a:gd name="connsiteX39" fmla="*/ 256237 w 571002"/>
                  <a:gd name="connsiteY39" fmla="*/ 181918 h 291192"/>
                  <a:gd name="connsiteX40" fmla="*/ 172696 w 571002"/>
                  <a:gd name="connsiteY40" fmla="*/ 204915 h 291192"/>
                  <a:gd name="connsiteX41" fmla="*/ 171104 w 571002"/>
                  <a:gd name="connsiteY41" fmla="*/ 205178 h 291192"/>
                  <a:gd name="connsiteX42" fmla="*/ 168454 w 571002"/>
                  <a:gd name="connsiteY42" fmla="*/ 206711 h 291192"/>
                  <a:gd name="connsiteX43" fmla="*/ 168762 w 571002"/>
                  <a:gd name="connsiteY43" fmla="*/ 214009 h 291192"/>
                  <a:gd name="connsiteX44" fmla="*/ 168810 w 571002"/>
                  <a:gd name="connsiteY44" fmla="*/ 214052 h 291192"/>
                  <a:gd name="connsiteX45" fmla="*/ 186109 w 571002"/>
                  <a:gd name="connsiteY45" fmla="*/ 229700 h 291192"/>
                  <a:gd name="connsiteX46" fmla="*/ 159080 w 571002"/>
                  <a:gd name="connsiteY46" fmla="*/ 240708 h 291192"/>
                  <a:gd name="connsiteX47" fmla="*/ 136929 w 571002"/>
                  <a:gd name="connsiteY47" fmla="*/ 242876 h 291192"/>
                  <a:gd name="connsiteX48" fmla="*/ 65387 w 571002"/>
                  <a:gd name="connsiteY48" fmla="*/ 210513 h 291192"/>
                  <a:gd name="connsiteX49" fmla="*/ 64921 w 571002"/>
                  <a:gd name="connsiteY49" fmla="*/ 209869 h 291192"/>
                  <a:gd name="connsiteX50" fmla="*/ 45666 w 571002"/>
                  <a:gd name="connsiteY50" fmla="*/ 146074 h 291192"/>
                  <a:gd name="connsiteX51" fmla="*/ 77377 w 571002"/>
                  <a:gd name="connsiteY51" fmla="*/ 65802 h 291192"/>
                  <a:gd name="connsiteX52" fmla="*/ 139605 w 571002"/>
                  <a:gd name="connsiteY52" fmla="*/ 45666 h 291192"/>
                  <a:gd name="connsiteX53" fmla="*/ 151460 w 571002"/>
                  <a:gd name="connsiteY53" fmla="*/ 46656 h 291192"/>
                  <a:gd name="connsiteX54" fmla="*/ 153306 w 571002"/>
                  <a:gd name="connsiteY54" fmla="*/ 47071 h 291192"/>
                  <a:gd name="connsiteX55" fmla="*/ 269904 w 571002"/>
                  <a:gd name="connsiteY55" fmla="*/ 165914 h 291192"/>
                  <a:gd name="connsiteX56" fmla="*/ 374826 w 571002"/>
                  <a:gd name="connsiteY56" fmla="*/ 275857 h 291192"/>
                  <a:gd name="connsiteX57" fmla="*/ 440958 w 571002"/>
                  <a:gd name="connsiteY57" fmla="*/ 291192 h 291192"/>
                  <a:gd name="connsiteX58" fmla="*/ 487106 w 571002"/>
                  <a:gd name="connsiteY58" fmla="*/ 283004 h 291192"/>
                  <a:gd name="connsiteX59" fmla="*/ 571003 w 571002"/>
                  <a:gd name="connsiteY59" fmla="*/ 146320 h 291192"/>
                  <a:gd name="connsiteX60" fmla="*/ 521340 w 571002"/>
                  <a:gd name="connsiteY60" fmla="*/ 30212 h 2911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</a:cxnLst>
                <a:rect l="l" t="t" r="r" b="b"/>
                <a:pathLst>
                  <a:path w="571002" h="291192">
                    <a:moveTo>
                      <a:pt x="521340" y="30212"/>
                    </a:moveTo>
                    <a:cubicBezTo>
                      <a:pt x="486810" y="2938"/>
                      <a:pt x="445403" y="0"/>
                      <a:pt x="429205" y="0"/>
                    </a:cubicBezTo>
                    <a:cubicBezTo>
                      <a:pt x="420661" y="0"/>
                      <a:pt x="412752" y="762"/>
                      <a:pt x="406960" y="2142"/>
                    </a:cubicBezTo>
                    <a:lnTo>
                      <a:pt x="404691" y="2667"/>
                    </a:lnTo>
                    <a:cubicBezTo>
                      <a:pt x="382819" y="7833"/>
                      <a:pt x="346214" y="16478"/>
                      <a:pt x="303597" y="69366"/>
                    </a:cubicBezTo>
                    <a:lnTo>
                      <a:pt x="302343" y="70916"/>
                    </a:lnTo>
                    <a:cubicBezTo>
                      <a:pt x="301664" y="71846"/>
                      <a:pt x="301291" y="72965"/>
                      <a:pt x="301276" y="74117"/>
                    </a:cubicBezTo>
                    <a:cubicBezTo>
                      <a:pt x="301280" y="75101"/>
                      <a:pt x="301540" y="76067"/>
                      <a:pt x="302030" y="76920"/>
                    </a:cubicBezTo>
                    <a:lnTo>
                      <a:pt x="302995" y="78503"/>
                    </a:lnTo>
                    <a:cubicBezTo>
                      <a:pt x="310029" y="90273"/>
                      <a:pt x="315872" y="100493"/>
                      <a:pt x="320523" y="109164"/>
                    </a:cubicBezTo>
                    <a:cubicBezTo>
                      <a:pt x="321946" y="111929"/>
                      <a:pt x="325342" y="113017"/>
                      <a:pt x="328107" y="111594"/>
                    </a:cubicBezTo>
                    <a:cubicBezTo>
                      <a:pt x="328678" y="111300"/>
                      <a:pt x="329195" y="110911"/>
                      <a:pt x="329634" y="110443"/>
                    </a:cubicBezTo>
                    <a:cubicBezTo>
                      <a:pt x="329931" y="110053"/>
                      <a:pt x="330236" y="109638"/>
                      <a:pt x="330481" y="109325"/>
                    </a:cubicBezTo>
                    <a:cubicBezTo>
                      <a:pt x="367247" y="58426"/>
                      <a:pt x="396088" y="51652"/>
                      <a:pt x="415174" y="47139"/>
                    </a:cubicBezTo>
                    <a:lnTo>
                      <a:pt x="417570" y="46572"/>
                    </a:lnTo>
                    <a:cubicBezTo>
                      <a:pt x="421420" y="45833"/>
                      <a:pt x="425336" y="45500"/>
                      <a:pt x="429256" y="45581"/>
                    </a:cubicBezTo>
                    <a:cubicBezTo>
                      <a:pt x="438130" y="45581"/>
                      <a:pt x="468977" y="47054"/>
                      <a:pt x="493042" y="66056"/>
                    </a:cubicBezTo>
                    <a:cubicBezTo>
                      <a:pt x="514456" y="82991"/>
                      <a:pt x="525312" y="109952"/>
                      <a:pt x="525312" y="146286"/>
                    </a:cubicBezTo>
                    <a:cubicBezTo>
                      <a:pt x="525312" y="207185"/>
                      <a:pt x="495853" y="230962"/>
                      <a:pt x="471119" y="240141"/>
                    </a:cubicBezTo>
                    <a:cubicBezTo>
                      <a:pt x="461448" y="243709"/>
                      <a:pt x="451215" y="245510"/>
                      <a:pt x="440907" y="245458"/>
                    </a:cubicBezTo>
                    <a:cubicBezTo>
                      <a:pt x="425216" y="245377"/>
                      <a:pt x="409735" y="241854"/>
                      <a:pt x="395555" y="235136"/>
                    </a:cubicBezTo>
                    <a:lnTo>
                      <a:pt x="393785" y="234289"/>
                    </a:lnTo>
                    <a:cubicBezTo>
                      <a:pt x="372523" y="225060"/>
                      <a:pt x="340778" y="205813"/>
                      <a:pt x="310760" y="145541"/>
                    </a:cubicBezTo>
                    <a:cubicBezTo>
                      <a:pt x="249235" y="21914"/>
                      <a:pt x="197549" y="10246"/>
                      <a:pt x="163323" y="2498"/>
                    </a:cubicBezTo>
                    <a:lnTo>
                      <a:pt x="161528" y="2100"/>
                    </a:lnTo>
                    <a:cubicBezTo>
                      <a:pt x="158903" y="1499"/>
                      <a:pt x="151502" y="119"/>
                      <a:pt x="139512" y="119"/>
                    </a:cubicBezTo>
                    <a:cubicBezTo>
                      <a:pt x="119698" y="119"/>
                      <a:pt x="81577" y="4014"/>
                      <a:pt x="48909" y="30094"/>
                    </a:cubicBezTo>
                    <a:cubicBezTo>
                      <a:pt x="26605" y="47876"/>
                      <a:pt x="0" y="82449"/>
                      <a:pt x="0" y="146100"/>
                    </a:cubicBezTo>
                    <a:cubicBezTo>
                      <a:pt x="0" y="184856"/>
                      <a:pt x="7985" y="210453"/>
                      <a:pt x="28451" y="237372"/>
                    </a:cubicBezTo>
                    <a:cubicBezTo>
                      <a:pt x="32295" y="242622"/>
                      <a:pt x="67952" y="288668"/>
                      <a:pt x="136413" y="288668"/>
                    </a:cubicBezTo>
                    <a:cubicBezTo>
                      <a:pt x="146907" y="288633"/>
                      <a:pt x="157374" y="287607"/>
                      <a:pt x="167675" y="285603"/>
                    </a:cubicBezTo>
                    <a:cubicBezTo>
                      <a:pt x="180173" y="283215"/>
                      <a:pt x="199462" y="277034"/>
                      <a:pt x="221021" y="261233"/>
                    </a:cubicBezTo>
                    <a:lnTo>
                      <a:pt x="239014" y="277474"/>
                    </a:lnTo>
                    <a:cubicBezTo>
                      <a:pt x="241165" y="279287"/>
                      <a:pt x="244348" y="279139"/>
                      <a:pt x="246322" y="277135"/>
                    </a:cubicBezTo>
                    <a:cubicBezTo>
                      <a:pt x="247185" y="276223"/>
                      <a:pt x="247651" y="275004"/>
                      <a:pt x="247617" y="273748"/>
                    </a:cubicBezTo>
                    <a:lnTo>
                      <a:pt x="261538" y="187989"/>
                    </a:lnTo>
                    <a:lnTo>
                      <a:pt x="261538" y="186990"/>
                    </a:lnTo>
                    <a:cubicBezTo>
                      <a:pt x="261526" y="185559"/>
                      <a:pt x="260911" y="184200"/>
                      <a:pt x="259845" y="183247"/>
                    </a:cubicBezTo>
                    <a:cubicBezTo>
                      <a:pt x="258867" y="182342"/>
                      <a:pt x="257569" y="181864"/>
                      <a:pt x="256237" y="181918"/>
                    </a:cubicBezTo>
                    <a:lnTo>
                      <a:pt x="256237" y="181918"/>
                    </a:lnTo>
                    <a:lnTo>
                      <a:pt x="172696" y="204915"/>
                    </a:lnTo>
                    <a:lnTo>
                      <a:pt x="171104" y="205178"/>
                    </a:lnTo>
                    <a:cubicBezTo>
                      <a:pt x="170079" y="205390"/>
                      <a:pt x="169149" y="205928"/>
                      <a:pt x="168454" y="206711"/>
                    </a:cubicBezTo>
                    <a:cubicBezTo>
                      <a:pt x="166524" y="208811"/>
                      <a:pt x="166662" y="212079"/>
                      <a:pt x="168762" y="214009"/>
                    </a:cubicBezTo>
                    <a:cubicBezTo>
                      <a:pt x="168778" y="214023"/>
                      <a:pt x="168794" y="214038"/>
                      <a:pt x="168810" y="214052"/>
                    </a:cubicBezTo>
                    <a:lnTo>
                      <a:pt x="186109" y="229700"/>
                    </a:lnTo>
                    <a:cubicBezTo>
                      <a:pt x="177015" y="235280"/>
                      <a:pt x="167921" y="239014"/>
                      <a:pt x="159080" y="240708"/>
                    </a:cubicBezTo>
                    <a:cubicBezTo>
                      <a:pt x="151781" y="242124"/>
                      <a:pt x="144365" y="242850"/>
                      <a:pt x="136929" y="242876"/>
                    </a:cubicBezTo>
                    <a:cubicBezTo>
                      <a:pt x="89621" y="242876"/>
                      <a:pt x="66343" y="211825"/>
                      <a:pt x="65387" y="210513"/>
                    </a:cubicBezTo>
                    <a:lnTo>
                      <a:pt x="64921" y="209869"/>
                    </a:lnTo>
                    <a:cubicBezTo>
                      <a:pt x="50526" y="190961"/>
                      <a:pt x="45666" y="174864"/>
                      <a:pt x="45666" y="146074"/>
                    </a:cubicBezTo>
                    <a:cubicBezTo>
                      <a:pt x="45666" y="109613"/>
                      <a:pt x="56335" y="82567"/>
                      <a:pt x="77377" y="65802"/>
                    </a:cubicBezTo>
                    <a:cubicBezTo>
                      <a:pt x="100790" y="47122"/>
                      <a:pt x="130917" y="45666"/>
                      <a:pt x="139605" y="45666"/>
                    </a:cubicBezTo>
                    <a:cubicBezTo>
                      <a:pt x="143580" y="45594"/>
                      <a:pt x="147552" y="45926"/>
                      <a:pt x="151460" y="46656"/>
                    </a:cubicBezTo>
                    <a:lnTo>
                      <a:pt x="153306" y="47071"/>
                    </a:lnTo>
                    <a:cubicBezTo>
                      <a:pt x="180622" y="53261"/>
                      <a:pt x="218032" y="61729"/>
                      <a:pt x="269904" y="165914"/>
                    </a:cubicBezTo>
                    <a:cubicBezTo>
                      <a:pt x="297297" y="220953"/>
                      <a:pt x="331650" y="256889"/>
                      <a:pt x="374826" y="275857"/>
                    </a:cubicBezTo>
                    <a:cubicBezTo>
                      <a:pt x="379847" y="278397"/>
                      <a:pt x="406630" y="291192"/>
                      <a:pt x="440958" y="291192"/>
                    </a:cubicBezTo>
                    <a:cubicBezTo>
                      <a:pt x="456706" y="291243"/>
                      <a:pt x="472336" y="288469"/>
                      <a:pt x="487106" y="283004"/>
                    </a:cubicBezTo>
                    <a:cubicBezTo>
                      <a:pt x="512322" y="273596"/>
                      <a:pt x="571003" y="241428"/>
                      <a:pt x="571003" y="146320"/>
                    </a:cubicBezTo>
                    <a:cubicBezTo>
                      <a:pt x="570977" y="82745"/>
                      <a:pt x="543983" y="48096"/>
                      <a:pt x="521340" y="30212"/>
                    </a:cubicBezTo>
                    <a:close/>
                  </a:path>
                </a:pathLst>
              </a:custGeom>
              <a:solidFill>
                <a:srgbClr val="FFFFFF"/>
              </a:solidFill>
              <a:ln w="83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6F7496EA-309F-013E-CAD8-33B486C24520}"/>
                </a:ext>
              </a:extLst>
            </p:cNvPr>
            <p:cNvGrpSpPr/>
            <p:nvPr userDrawn="1"/>
          </p:nvGrpSpPr>
          <p:grpSpPr>
            <a:xfrm>
              <a:off x="7806885" y="0"/>
              <a:ext cx="205740" cy="205740"/>
              <a:chOff x="7806885" y="0"/>
              <a:chExt cx="205740" cy="205740"/>
            </a:xfrm>
          </p:grpSpPr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01AD4DC-AC0E-DAE2-CA68-7C498F7B1B26}"/>
                  </a:ext>
                </a:extLst>
              </p:cNvPr>
              <p:cNvSpPr/>
              <p:nvPr userDrawn="1"/>
            </p:nvSpPr>
            <p:spPr bwMode="auto">
              <a:xfrm>
                <a:off x="7806885" y="0"/>
                <a:ext cx="205740" cy="205740"/>
              </a:xfrm>
              <a:prstGeom prst="rect">
                <a:avLst/>
              </a:prstGeom>
              <a:solidFill>
                <a:srgbClr val="3F7E44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194" name="Freeform: Shape 492">
                <a:extLst>
                  <a:ext uri="{FF2B5EF4-FFF2-40B4-BE49-F238E27FC236}">
                    <a16:creationId xmlns:a16="http://schemas.microsoft.com/office/drawing/2014/main" id="{9C6B27CB-B076-8F38-7772-EC52C1C0546D}"/>
                  </a:ext>
                </a:extLst>
              </p:cNvPr>
              <p:cNvSpPr/>
              <p:nvPr/>
            </p:nvSpPr>
            <p:spPr>
              <a:xfrm>
                <a:off x="7851287" y="73060"/>
                <a:ext cx="116936" cy="59620"/>
              </a:xfrm>
              <a:custGeom>
                <a:avLst/>
                <a:gdLst>
                  <a:gd name="connsiteX0" fmla="*/ 387516 w 389014"/>
                  <a:gd name="connsiteY0" fmla="*/ 96980 h 198340"/>
                  <a:gd name="connsiteX1" fmla="*/ 194507 w 389014"/>
                  <a:gd name="connsiteY1" fmla="*/ 0 h 198340"/>
                  <a:gd name="connsiteX2" fmla="*/ 1509 w 389014"/>
                  <a:gd name="connsiteY2" fmla="*/ 96980 h 198340"/>
                  <a:gd name="connsiteX3" fmla="*/ 0 w 389014"/>
                  <a:gd name="connsiteY3" fmla="*/ 99141 h 198340"/>
                  <a:gd name="connsiteX4" fmla="*/ 1509 w 389014"/>
                  <a:gd name="connsiteY4" fmla="*/ 101323 h 198340"/>
                  <a:gd name="connsiteX5" fmla="*/ 194507 w 389014"/>
                  <a:gd name="connsiteY5" fmla="*/ 198340 h 198340"/>
                  <a:gd name="connsiteX6" fmla="*/ 387516 w 389014"/>
                  <a:gd name="connsiteY6" fmla="*/ 101344 h 198340"/>
                  <a:gd name="connsiteX7" fmla="*/ 389014 w 389014"/>
                  <a:gd name="connsiteY7" fmla="*/ 99162 h 198340"/>
                  <a:gd name="connsiteX8" fmla="*/ 387516 w 389014"/>
                  <a:gd name="connsiteY8" fmla="*/ 97001 h 198340"/>
                  <a:gd name="connsiteX9" fmla="*/ 129547 w 389014"/>
                  <a:gd name="connsiteY9" fmla="*/ 49050 h 198340"/>
                  <a:gd name="connsiteX10" fmla="*/ 134505 w 389014"/>
                  <a:gd name="connsiteY10" fmla="*/ 42557 h 198340"/>
                  <a:gd name="connsiteX11" fmla="*/ 138433 w 389014"/>
                  <a:gd name="connsiteY11" fmla="*/ 40942 h 198340"/>
                  <a:gd name="connsiteX12" fmla="*/ 141519 w 389014"/>
                  <a:gd name="connsiteY12" fmla="*/ 42331 h 198340"/>
                  <a:gd name="connsiteX13" fmla="*/ 140431 w 389014"/>
                  <a:gd name="connsiteY13" fmla="*/ 47488 h 198340"/>
                  <a:gd name="connsiteX14" fmla="*/ 131824 w 389014"/>
                  <a:gd name="connsiteY14" fmla="*/ 51369 h 198340"/>
                  <a:gd name="connsiteX15" fmla="*/ 129547 w 389014"/>
                  <a:gd name="connsiteY15" fmla="*/ 49050 h 198340"/>
                  <a:gd name="connsiteX16" fmla="*/ 125383 w 389014"/>
                  <a:gd name="connsiteY16" fmla="*/ 57326 h 198340"/>
                  <a:gd name="connsiteX17" fmla="*/ 125803 w 389014"/>
                  <a:gd name="connsiteY17" fmla="*/ 56837 h 198340"/>
                  <a:gd name="connsiteX18" fmla="*/ 132202 w 389014"/>
                  <a:gd name="connsiteY18" fmla="*/ 54492 h 198340"/>
                  <a:gd name="connsiteX19" fmla="*/ 137239 w 389014"/>
                  <a:gd name="connsiteY19" fmla="*/ 56506 h 198340"/>
                  <a:gd name="connsiteX20" fmla="*/ 131187 w 389014"/>
                  <a:gd name="connsiteY20" fmla="*/ 61238 h 198340"/>
                  <a:gd name="connsiteX21" fmla="*/ 121434 w 389014"/>
                  <a:gd name="connsiteY21" fmla="*/ 69650 h 198340"/>
                  <a:gd name="connsiteX22" fmla="*/ 119331 w 389014"/>
                  <a:gd name="connsiteY22" fmla="*/ 69435 h 198340"/>
                  <a:gd name="connsiteX23" fmla="*/ 125377 w 389014"/>
                  <a:gd name="connsiteY23" fmla="*/ 57342 h 198340"/>
                  <a:gd name="connsiteX24" fmla="*/ 168970 w 389014"/>
                  <a:gd name="connsiteY24" fmla="*/ 146766 h 198340"/>
                  <a:gd name="connsiteX25" fmla="*/ 163986 w 389014"/>
                  <a:gd name="connsiteY25" fmla="*/ 157161 h 198340"/>
                  <a:gd name="connsiteX26" fmla="*/ 152944 w 389014"/>
                  <a:gd name="connsiteY26" fmla="*/ 161393 h 198340"/>
                  <a:gd name="connsiteX27" fmla="*/ 148738 w 389014"/>
                  <a:gd name="connsiteY27" fmla="*/ 146204 h 198340"/>
                  <a:gd name="connsiteX28" fmla="*/ 144968 w 389014"/>
                  <a:gd name="connsiteY28" fmla="*/ 139100 h 198340"/>
                  <a:gd name="connsiteX29" fmla="*/ 139505 w 389014"/>
                  <a:gd name="connsiteY29" fmla="*/ 135304 h 198340"/>
                  <a:gd name="connsiteX30" fmla="*/ 134773 w 389014"/>
                  <a:gd name="connsiteY30" fmla="*/ 128900 h 198340"/>
                  <a:gd name="connsiteX31" fmla="*/ 126518 w 389014"/>
                  <a:gd name="connsiteY31" fmla="*/ 130593 h 198340"/>
                  <a:gd name="connsiteX32" fmla="*/ 120209 w 389014"/>
                  <a:gd name="connsiteY32" fmla="*/ 131319 h 198340"/>
                  <a:gd name="connsiteX33" fmla="*/ 119925 w 389014"/>
                  <a:gd name="connsiteY33" fmla="*/ 131208 h 198340"/>
                  <a:gd name="connsiteX34" fmla="*/ 113500 w 389014"/>
                  <a:gd name="connsiteY34" fmla="*/ 99609 h 198340"/>
                  <a:gd name="connsiteX35" fmla="*/ 113905 w 389014"/>
                  <a:gd name="connsiteY35" fmla="*/ 91512 h 198340"/>
                  <a:gd name="connsiteX36" fmla="*/ 114404 w 389014"/>
                  <a:gd name="connsiteY36" fmla="*/ 90755 h 198340"/>
                  <a:gd name="connsiteX37" fmla="*/ 118611 w 389014"/>
                  <a:gd name="connsiteY37" fmla="*/ 84488 h 198340"/>
                  <a:gd name="connsiteX38" fmla="*/ 123343 w 389014"/>
                  <a:gd name="connsiteY38" fmla="*/ 82847 h 198340"/>
                  <a:gd name="connsiteX39" fmla="*/ 136634 w 389014"/>
                  <a:gd name="connsiteY39" fmla="*/ 86165 h 198340"/>
                  <a:gd name="connsiteX40" fmla="*/ 153055 w 389014"/>
                  <a:gd name="connsiteY40" fmla="*/ 90161 h 198340"/>
                  <a:gd name="connsiteX41" fmla="*/ 158312 w 389014"/>
                  <a:gd name="connsiteY41" fmla="*/ 84582 h 198340"/>
                  <a:gd name="connsiteX42" fmla="*/ 152297 w 389014"/>
                  <a:gd name="connsiteY42" fmla="*/ 82747 h 198340"/>
                  <a:gd name="connsiteX43" fmla="*/ 146803 w 389014"/>
                  <a:gd name="connsiteY43" fmla="*/ 78136 h 198340"/>
                  <a:gd name="connsiteX44" fmla="*/ 147550 w 389014"/>
                  <a:gd name="connsiteY44" fmla="*/ 85119 h 198340"/>
                  <a:gd name="connsiteX45" fmla="*/ 142097 w 389014"/>
                  <a:gd name="connsiteY45" fmla="*/ 77290 h 198340"/>
                  <a:gd name="connsiteX46" fmla="*/ 136755 w 389014"/>
                  <a:gd name="connsiteY46" fmla="*/ 75502 h 198340"/>
                  <a:gd name="connsiteX47" fmla="*/ 122638 w 389014"/>
                  <a:gd name="connsiteY47" fmla="*/ 80944 h 198340"/>
                  <a:gd name="connsiteX48" fmla="*/ 116739 w 389014"/>
                  <a:gd name="connsiteY48" fmla="*/ 76895 h 198340"/>
                  <a:gd name="connsiteX49" fmla="*/ 117333 w 389014"/>
                  <a:gd name="connsiteY49" fmla="*/ 74924 h 198340"/>
                  <a:gd name="connsiteX50" fmla="*/ 126366 w 389014"/>
                  <a:gd name="connsiteY50" fmla="*/ 73919 h 198340"/>
                  <a:gd name="connsiteX51" fmla="*/ 130793 w 389014"/>
                  <a:gd name="connsiteY51" fmla="*/ 72710 h 198340"/>
                  <a:gd name="connsiteX52" fmla="*/ 130793 w 389014"/>
                  <a:gd name="connsiteY52" fmla="*/ 69413 h 198340"/>
                  <a:gd name="connsiteX53" fmla="*/ 132928 w 389014"/>
                  <a:gd name="connsiteY53" fmla="*/ 67168 h 198340"/>
                  <a:gd name="connsiteX54" fmla="*/ 139079 w 389014"/>
                  <a:gd name="connsiteY54" fmla="*/ 63488 h 198340"/>
                  <a:gd name="connsiteX55" fmla="*/ 151398 w 389014"/>
                  <a:gd name="connsiteY55" fmla="*/ 63420 h 198340"/>
                  <a:gd name="connsiteX56" fmla="*/ 159501 w 389014"/>
                  <a:gd name="connsiteY56" fmla="*/ 61784 h 198340"/>
                  <a:gd name="connsiteX57" fmla="*/ 165384 w 389014"/>
                  <a:gd name="connsiteY57" fmla="*/ 56879 h 198340"/>
                  <a:gd name="connsiteX58" fmla="*/ 159143 w 389014"/>
                  <a:gd name="connsiteY58" fmla="*/ 56674 h 198340"/>
                  <a:gd name="connsiteX59" fmla="*/ 152502 w 389014"/>
                  <a:gd name="connsiteY59" fmla="*/ 61175 h 198340"/>
                  <a:gd name="connsiteX60" fmla="*/ 140410 w 389014"/>
                  <a:gd name="connsiteY60" fmla="*/ 55880 h 198340"/>
                  <a:gd name="connsiteX61" fmla="*/ 146798 w 389014"/>
                  <a:gd name="connsiteY61" fmla="*/ 49045 h 198340"/>
                  <a:gd name="connsiteX62" fmla="*/ 162135 w 389014"/>
                  <a:gd name="connsiteY62" fmla="*/ 46873 h 198340"/>
                  <a:gd name="connsiteX63" fmla="*/ 176504 w 389014"/>
                  <a:gd name="connsiteY63" fmla="*/ 45480 h 198340"/>
                  <a:gd name="connsiteX64" fmla="*/ 168665 w 389014"/>
                  <a:gd name="connsiteY64" fmla="*/ 54234 h 198340"/>
                  <a:gd name="connsiteX65" fmla="*/ 182204 w 389014"/>
                  <a:gd name="connsiteY65" fmla="*/ 47709 h 198340"/>
                  <a:gd name="connsiteX66" fmla="*/ 177219 w 389014"/>
                  <a:gd name="connsiteY66" fmla="*/ 35616 h 198340"/>
                  <a:gd name="connsiteX67" fmla="*/ 150930 w 389014"/>
                  <a:gd name="connsiteY67" fmla="*/ 31252 h 198340"/>
                  <a:gd name="connsiteX68" fmla="*/ 262989 w 389014"/>
                  <a:gd name="connsiteY68" fmla="*/ 55874 h 198340"/>
                  <a:gd name="connsiteX69" fmla="*/ 273532 w 389014"/>
                  <a:gd name="connsiteY69" fmla="*/ 80639 h 198340"/>
                  <a:gd name="connsiteX70" fmla="*/ 273137 w 389014"/>
                  <a:gd name="connsiteY70" fmla="*/ 84398 h 198340"/>
                  <a:gd name="connsiteX71" fmla="*/ 263637 w 389014"/>
                  <a:gd name="connsiteY71" fmla="*/ 85129 h 198340"/>
                  <a:gd name="connsiteX72" fmla="*/ 259430 w 389014"/>
                  <a:gd name="connsiteY72" fmla="*/ 86275 h 198340"/>
                  <a:gd name="connsiteX73" fmla="*/ 259709 w 389014"/>
                  <a:gd name="connsiteY73" fmla="*/ 95850 h 198340"/>
                  <a:gd name="connsiteX74" fmla="*/ 251181 w 389014"/>
                  <a:gd name="connsiteY74" fmla="*/ 99262 h 198340"/>
                  <a:gd name="connsiteX75" fmla="*/ 247043 w 389014"/>
                  <a:gd name="connsiteY75" fmla="*/ 108999 h 198340"/>
                  <a:gd name="connsiteX76" fmla="*/ 249530 w 389014"/>
                  <a:gd name="connsiteY76" fmla="*/ 120209 h 198340"/>
                  <a:gd name="connsiteX77" fmla="*/ 236948 w 389014"/>
                  <a:gd name="connsiteY77" fmla="*/ 109231 h 198340"/>
                  <a:gd name="connsiteX78" fmla="*/ 232106 w 389014"/>
                  <a:gd name="connsiteY78" fmla="*/ 96980 h 198340"/>
                  <a:gd name="connsiteX79" fmla="*/ 224461 w 389014"/>
                  <a:gd name="connsiteY79" fmla="*/ 94735 h 198340"/>
                  <a:gd name="connsiteX80" fmla="*/ 223188 w 389014"/>
                  <a:gd name="connsiteY80" fmla="*/ 102911 h 198340"/>
                  <a:gd name="connsiteX81" fmla="*/ 216590 w 389014"/>
                  <a:gd name="connsiteY81" fmla="*/ 107412 h 198340"/>
                  <a:gd name="connsiteX82" fmla="*/ 195354 w 389014"/>
                  <a:gd name="connsiteY82" fmla="*/ 92690 h 198340"/>
                  <a:gd name="connsiteX83" fmla="*/ 185721 w 389014"/>
                  <a:gd name="connsiteY83" fmla="*/ 84640 h 198340"/>
                  <a:gd name="connsiteX84" fmla="*/ 178886 w 389014"/>
                  <a:gd name="connsiteY84" fmla="*/ 82111 h 198340"/>
                  <a:gd name="connsiteX85" fmla="*/ 192215 w 389014"/>
                  <a:gd name="connsiteY85" fmla="*/ 97006 h 198340"/>
                  <a:gd name="connsiteX86" fmla="*/ 184470 w 389014"/>
                  <a:gd name="connsiteY86" fmla="*/ 105314 h 198340"/>
                  <a:gd name="connsiteX87" fmla="*/ 175153 w 389014"/>
                  <a:gd name="connsiteY87" fmla="*/ 99209 h 198340"/>
                  <a:gd name="connsiteX88" fmla="*/ 169459 w 389014"/>
                  <a:gd name="connsiteY88" fmla="*/ 95561 h 198340"/>
                  <a:gd name="connsiteX89" fmla="*/ 176899 w 389014"/>
                  <a:gd name="connsiteY89" fmla="*/ 109031 h 198340"/>
                  <a:gd name="connsiteX90" fmla="*/ 182798 w 389014"/>
                  <a:gd name="connsiteY90" fmla="*/ 115425 h 198340"/>
                  <a:gd name="connsiteX91" fmla="*/ 179117 w 389014"/>
                  <a:gd name="connsiteY91" fmla="*/ 120535 h 198340"/>
                  <a:gd name="connsiteX92" fmla="*/ 175001 w 389014"/>
                  <a:gd name="connsiteY92" fmla="*/ 130420 h 198340"/>
                  <a:gd name="connsiteX93" fmla="*/ 173155 w 389014"/>
                  <a:gd name="connsiteY93" fmla="*/ 139989 h 198340"/>
                  <a:gd name="connsiteX94" fmla="*/ 168949 w 389014"/>
                  <a:gd name="connsiteY94" fmla="*/ 146735 h 198340"/>
                  <a:gd name="connsiteX95" fmla="*/ 256023 w 389014"/>
                  <a:gd name="connsiteY95" fmla="*/ 114394 h 198340"/>
                  <a:gd name="connsiteX96" fmla="*/ 261244 w 389014"/>
                  <a:gd name="connsiteY96" fmla="*/ 119405 h 198340"/>
                  <a:gd name="connsiteX97" fmla="*/ 253505 w 389014"/>
                  <a:gd name="connsiteY97" fmla="*/ 118711 h 198340"/>
                  <a:gd name="connsiteX98" fmla="*/ 256023 w 389014"/>
                  <a:gd name="connsiteY98" fmla="*/ 114394 h 198340"/>
                  <a:gd name="connsiteX99" fmla="*/ 252569 w 389014"/>
                  <a:gd name="connsiteY99" fmla="*/ 111902 h 198340"/>
                  <a:gd name="connsiteX100" fmla="*/ 250261 w 389014"/>
                  <a:gd name="connsiteY100" fmla="*/ 108747 h 198340"/>
                  <a:gd name="connsiteX101" fmla="*/ 252890 w 389014"/>
                  <a:gd name="connsiteY101" fmla="*/ 106418 h 198340"/>
                  <a:gd name="connsiteX102" fmla="*/ 256717 w 389014"/>
                  <a:gd name="connsiteY102" fmla="*/ 111071 h 198340"/>
                  <a:gd name="connsiteX103" fmla="*/ 252548 w 389014"/>
                  <a:gd name="connsiteY103" fmla="*/ 111891 h 198340"/>
                  <a:gd name="connsiteX104" fmla="*/ 216737 w 389014"/>
                  <a:gd name="connsiteY104" fmla="*/ 111749 h 198340"/>
                  <a:gd name="connsiteX105" fmla="*/ 208982 w 389014"/>
                  <a:gd name="connsiteY105" fmla="*/ 111055 h 198340"/>
                  <a:gd name="connsiteX106" fmla="*/ 211495 w 389014"/>
                  <a:gd name="connsiteY106" fmla="*/ 106739 h 198340"/>
                  <a:gd name="connsiteX107" fmla="*/ 216753 w 389014"/>
                  <a:gd name="connsiteY107" fmla="*/ 111749 h 198340"/>
                  <a:gd name="connsiteX108" fmla="*/ 183629 w 389014"/>
                  <a:gd name="connsiteY108" fmla="*/ 127864 h 198340"/>
                  <a:gd name="connsiteX109" fmla="*/ 177414 w 389014"/>
                  <a:gd name="connsiteY109" fmla="*/ 141745 h 198340"/>
                  <a:gd name="connsiteX110" fmla="*/ 178834 w 389014"/>
                  <a:gd name="connsiteY110" fmla="*/ 124836 h 198340"/>
                  <a:gd name="connsiteX111" fmla="*/ 183629 w 389014"/>
                  <a:gd name="connsiteY111" fmla="*/ 127864 h 198340"/>
                  <a:gd name="connsiteX112" fmla="*/ 194670 w 389014"/>
                  <a:gd name="connsiteY112" fmla="*/ 180747 h 198340"/>
                  <a:gd name="connsiteX113" fmla="*/ 171867 w 389014"/>
                  <a:gd name="connsiteY113" fmla="*/ 177482 h 198340"/>
                  <a:gd name="connsiteX114" fmla="*/ 170884 w 389014"/>
                  <a:gd name="connsiteY114" fmla="*/ 173518 h 198340"/>
                  <a:gd name="connsiteX115" fmla="*/ 186773 w 389014"/>
                  <a:gd name="connsiteY115" fmla="*/ 163838 h 198340"/>
                  <a:gd name="connsiteX116" fmla="*/ 219976 w 389014"/>
                  <a:gd name="connsiteY116" fmla="*/ 170794 h 198340"/>
                  <a:gd name="connsiteX117" fmla="*/ 236459 w 389014"/>
                  <a:gd name="connsiteY117" fmla="*/ 162282 h 198340"/>
                  <a:gd name="connsiteX118" fmla="*/ 243862 w 389014"/>
                  <a:gd name="connsiteY118" fmla="*/ 164138 h 198340"/>
                  <a:gd name="connsiteX119" fmla="*/ 194670 w 389014"/>
                  <a:gd name="connsiteY119" fmla="*/ 180747 h 198340"/>
                  <a:gd name="connsiteX120" fmla="*/ 251901 w 389014"/>
                  <a:gd name="connsiteY120" fmla="*/ 157129 h 198340"/>
                  <a:gd name="connsiteX121" fmla="*/ 249356 w 389014"/>
                  <a:gd name="connsiteY121" fmla="*/ 156188 h 198340"/>
                  <a:gd name="connsiteX122" fmla="*/ 243278 w 389014"/>
                  <a:gd name="connsiteY122" fmla="*/ 156714 h 198340"/>
                  <a:gd name="connsiteX123" fmla="*/ 239193 w 389014"/>
                  <a:gd name="connsiteY123" fmla="*/ 155137 h 198340"/>
                  <a:gd name="connsiteX124" fmla="*/ 231596 w 389014"/>
                  <a:gd name="connsiteY124" fmla="*/ 147250 h 198340"/>
                  <a:gd name="connsiteX125" fmla="*/ 240008 w 389014"/>
                  <a:gd name="connsiteY125" fmla="*/ 129899 h 198340"/>
                  <a:gd name="connsiteX126" fmla="*/ 254730 w 389014"/>
                  <a:gd name="connsiteY126" fmla="*/ 126014 h 198340"/>
                  <a:gd name="connsiteX127" fmla="*/ 268306 w 389014"/>
                  <a:gd name="connsiteY127" fmla="*/ 121313 h 198340"/>
                  <a:gd name="connsiteX128" fmla="*/ 269257 w 389014"/>
                  <a:gd name="connsiteY128" fmla="*/ 123190 h 198340"/>
                  <a:gd name="connsiteX129" fmla="*/ 270488 w 389014"/>
                  <a:gd name="connsiteY129" fmla="*/ 128527 h 198340"/>
                  <a:gd name="connsiteX130" fmla="*/ 251885 w 389014"/>
                  <a:gd name="connsiteY130" fmla="*/ 157150 h 198340"/>
                  <a:gd name="connsiteX131" fmla="*/ 274115 w 389014"/>
                  <a:gd name="connsiteY131" fmla="*/ 116187 h 198340"/>
                  <a:gd name="connsiteX132" fmla="*/ 270030 w 389014"/>
                  <a:gd name="connsiteY132" fmla="*/ 94709 h 198340"/>
                  <a:gd name="connsiteX133" fmla="*/ 268600 w 389014"/>
                  <a:gd name="connsiteY133" fmla="*/ 89256 h 198340"/>
                  <a:gd name="connsiteX134" fmla="*/ 275672 w 389014"/>
                  <a:gd name="connsiteY134" fmla="*/ 94919 h 198340"/>
                  <a:gd name="connsiteX135" fmla="*/ 275814 w 389014"/>
                  <a:gd name="connsiteY135" fmla="*/ 99651 h 198340"/>
                  <a:gd name="connsiteX136" fmla="*/ 274115 w 389014"/>
                  <a:gd name="connsiteY136" fmla="*/ 116213 h 198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</a:cxnLst>
                <a:rect l="l" t="t" r="r" b="b"/>
                <a:pathLst>
                  <a:path w="389014" h="198340">
                    <a:moveTo>
                      <a:pt x="387516" y="96980"/>
                    </a:moveTo>
                    <a:cubicBezTo>
                      <a:pt x="373661" y="77574"/>
                      <a:pt x="310999" y="0"/>
                      <a:pt x="194507" y="0"/>
                    </a:cubicBezTo>
                    <a:cubicBezTo>
                      <a:pt x="78015" y="0"/>
                      <a:pt x="15384" y="77574"/>
                      <a:pt x="1509" y="96980"/>
                    </a:cubicBezTo>
                    <a:cubicBezTo>
                      <a:pt x="920" y="97811"/>
                      <a:pt x="410" y="98557"/>
                      <a:pt x="0" y="99141"/>
                    </a:cubicBezTo>
                    <a:cubicBezTo>
                      <a:pt x="410" y="99767"/>
                      <a:pt x="920" y="100482"/>
                      <a:pt x="1509" y="101323"/>
                    </a:cubicBezTo>
                    <a:cubicBezTo>
                      <a:pt x="15384" y="120761"/>
                      <a:pt x="78026" y="198340"/>
                      <a:pt x="194507" y="198340"/>
                    </a:cubicBezTo>
                    <a:cubicBezTo>
                      <a:pt x="310988" y="198340"/>
                      <a:pt x="373661" y="120761"/>
                      <a:pt x="387516" y="101344"/>
                    </a:cubicBezTo>
                    <a:cubicBezTo>
                      <a:pt x="388120" y="100503"/>
                      <a:pt x="388620" y="99767"/>
                      <a:pt x="389014" y="99162"/>
                    </a:cubicBezTo>
                    <a:cubicBezTo>
                      <a:pt x="388622" y="98552"/>
                      <a:pt x="388122" y="97832"/>
                      <a:pt x="387516" y="97001"/>
                    </a:cubicBezTo>
                    <a:moveTo>
                      <a:pt x="129547" y="49050"/>
                    </a:moveTo>
                    <a:cubicBezTo>
                      <a:pt x="130599" y="47509"/>
                      <a:pt x="134084" y="43114"/>
                      <a:pt x="134505" y="42557"/>
                    </a:cubicBezTo>
                    <a:cubicBezTo>
                      <a:pt x="135404" y="41400"/>
                      <a:pt x="137187" y="41163"/>
                      <a:pt x="138433" y="40942"/>
                    </a:cubicBezTo>
                    <a:cubicBezTo>
                      <a:pt x="139679" y="40722"/>
                      <a:pt x="141319" y="41400"/>
                      <a:pt x="141519" y="42331"/>
                    </a:cubicBezTo>
                    <a:cubicBezTo>
                      <a:pt x="141719" y="43261"/>
                      <a:pt x="141040" y="46868"/>
                      <a:pt x="140431" y="47488"/>
                    </a:cubicBezTo>
                    <a:cubicBezTo>
                      <a:pt x="138722" y="49260"/>
                      <a:pt x="134274" y="51763"/>
                      <a:pt x="131824" y="51369"/>
                    </a:cubicBezTo>
                    <a:cubicBezTo>
                      <a:pt x="129926" y="51080"/>
                      <a:pt x="129195" y="49613"/>
                      <a:pt x="129547" y="49050"/>
                    </a:cubicBezTo>
                    <a:moveTo>
                      <a:pt x="125383" y="57326"/>
                    </a:moveTo>
                    <a:cubicBezTo>
                      <a:pt x="125567" y="57105"/>
                      <a:pt x="125735" y="56926"/>
                      <a:pt x="125803" y="56837"/>
                    </a:cubicBezTo>
                    <a:cubicBezTo>
                      <a:pt x="127270" y="55165"/>
                      <a:pt x="130188" y="54807"/>
                      <a:pt x="132202" y="54492"/>
                    </a:cubicBezTo>
                    <a:cubicBezTo>
                      <a:pt x="134216" y="54176"/>
                      <a:pt x="136934" y="55165"/>
                      <a:pt x="137239" y="56506"/>
                    </a:cubicBezTo>
                    <a:cubicBezTo>
                      <a:pt x="137544" y="57846"/>
                      <a:pt x="132176" y="60291"/>
                      <a:pt x="131187" y="61238"/>
                    </a:cubicBezTo>
                    <a:cubicBezTo>
                      <a:pt x="128385" y="63819"/>
                      <a:pt x="124000" y="69077"/>
                      <a:pt x="121434" y="69650"/>
                    </a:cubicBezTo>
                    <a:cubicBezTo>
                      <a:pt x="120730" y="69829"/>
                      <a:pt x="119985" y="69752"/>
                      <a:pt x="119331" y="69435"/>
                    </a:cubicBezTo>
                    <a:cubicBezTo>
                      <a:pt x="121003" y="65241"/>
                      <a:pt x="123026" y="61196"/>
                      <a:pt x="125377" y="57342"/>
                    </a:cubicBezTo>
                    <a:moveTo>
                      <a:pt x="168970" y="146766"/>
                    </a:moveTo>
                    <a:cubicBezTo>
                      <a:pt x="167393" y="152970"/>
                      <a:pt x="165552" y="155205"/>
                      <a:pt x="163986" y="157161"/>
                    </a:cubicBezTo>
                    <a:cubicBezTo>
                      <a:pt x="162419" y="159117"/>
                      <a:pt x="156625" y="161667"/>
                      <a:pt x="152944" y="161393"/>
                    </a:cubicBezTo>
                    <a:cubicBezTo>
                      <a:pt x="149264" y="161120"/>
                      <a:pt x="148738" y="151272"/>
                      <a:pt x="148738" y="146204"/>
                    </a:cubicBezTo>
                    <a:cubicBezTo>
                      <a:pt x="148738" y="144458"/>
                      <a:pt x="146261" y="149642"/>
                      <a:pt x="144968" y="139100"/>
                    </a:cubicBezTo>
                    <a:cubicBezTo>
                      <a:pt x="144143" y="132355"/>
                      <a:pt x="139810" y="139805"/>
                      <a:pt x="139505" y="135304"/>
                    </a:cubicBezTo>
                    <a:cubicBezTo>
                      <a:pt x="139200" y="130804"/>
                      <a:pt x="137034" y="131708"/>
                      <a:pt x="134773" y="128900"/>
                    </a:cubicBezTo>
                    <a:cubicBezTo>
                      <a:pt x="132512" y="126093"/>
                      <a:pt x="129684" y="129174"/>
                      <a:pt x="126518" y="130593"/>
                    </a:cubicBezTo>
                    <a:cubicBezTo>
                      <a:pt x="123353" y="132013"/>
                      <a:pt x="124668" y="132728"/>
                      <a:pt x="120209" y="131319"/>
                    </a:cubicBezTo>
                    <a:cubicBezTo>
                      <a:pt x="120093" y="131282"/>
                      <a:pt x="120036" y="131250"/>
                      <a:pt x="119925" y="131208"/>
                    </a:cubicBezTo>
                    <a:cubicBezTo>
                      <a:pt x="115684" y="121213"/>
                      <a:pt x="113499" y="110467"/>
                      <a:pt x="113500" y="99609"/>
                    </a:cubicBezTo>
                    <a:cubicBezTo>
                      <a:pt x="113500" y="96870"/>
                      <a:pt x="113647" y="94172"/>
                      <a:pt x="113905" y="91512"/>
                    </a:cubicBezTo>
                    <a:cubicBezTo>
                      <a:pt x="114047" y="91245"/>
                      <a:pt x="114215" y="90991"/>
                      <a:pt x="114404" y="90755"/>
                    </a:cubicBezTo>
                    <a:cubicBezTo>
                      <a:pt x="118695" y="85676"/>
                      <a:pt x="118611" y="84488"/>
                      <a:pt x="118611" y="84488"/>
                    </a:cubicBezTo>
                    <a:lnTo>
                      <a:pt x="123343" y="82847"/>
                    </a:lnTo>
                    <a:cubicBezTo>
                      <a:pt x="123343" y="82847"/>
                      <a:pt x="130924" y="84014"/>
                      <a:pt x="136634" y="86165"/>
                    </a:cubicBezTo>
                    <a:cubicBezTo>
                      <a:pt x="141340" y="87926"/>
                      <a:pt x="148727" y="91917"/>
                      <a:pt x="153055" y="90161"/>
                    </a:cubicBezTo>
                    <a:cubicBezTo>
                      <a:pt x="156172" y="88878"/>
                      <a:pt x="158607" y="87174"/>
                      <a:pt x="158312" y="84582"/>
                    </a:cubicBezTo>
                    <a:cubicBezTo>
                      <a:pt x="157965" y="81328"/>
                      <a:pt x="155400" y="80555"/>
                      <a:pt x="152297" y="82747"/>
                    </a:cubicBezTo>
                    <a:cubicBezTo>
                      <a:pt x="151156" y="83557"/>
                      <a:pt x="148717" y="77842"/>
                      <a:pt x="146803" y="78136"/>
                    </a:cubicBezTo>
                    <a:cubicBezTo>
                      <a:pt x="144889" y="78431"/>
                      <a:pt x="149169" y="84845"/>
                      <a:pt x="147550" y="85119"/>
                    </a:cubicBezTo>
                    <a:cubicBezTo>
                      <a:pt x="145930" y="85392"/>
                      <a:pt x="142655" y="78420"/>
                      <a:pt x="142097" y="77290"/>
                    </a:cubicBezTo>
                    <a:cubicBezTo>
                      <a:pt x="141540" y="76159"/>
                      <a:pt x="139021" y="73367"/>
                      <a:pt x="136755" y="75502"/>
                    </a:cubicBezTo>
                    <a:cubicBezTo>
                      <a:pt x="131971" y="80050"/>
                      <a:pt x="124200" y="79771"/>
                      <a:pt x="122638" y="80944"/>
                    </a:cubicBezTo>
                    <a:cubicBezTo>
                      <a:pt x="117906" y="84498"/>
                      <a:pt x="116634" y="79771"/>
                      <a:pt x="116739" y="76895"/>
                    </a:cubicBezTo>
                    <a:cubicBezTo>
                      <a:pt x="116928" y="76238"/>
                      <a:pt x="117123" y="75576"/>
                      <a:pt x="117333" y="74924"/>
                    </a:cubicBezTo>
                    <a:cubicBezTo>
                      <a:pt x="118884" y="73215"/>
                      <a:pt x="124452" y="72647"/>
                      <a:pt x="126366" y="73919"/>
                    </a:cubicBezTo>
                    <a:cubicBezTo>
                      <a:pt x="128469" y="75323"/>
                      <a:pt x="129973" y="73562"/>
                      <a:pt x="130793" y="72710"/>
                    </a:cubicBezTo>
                    <a:cubicBezTo>
                      <a:pt x="131613" y="71858"/>
                      <a:pt x="131319" y="70528"/>
                      <a:pt x="130793" y="69413"/>
                    </a:cubicBezTo>
                    <a:cubicBezTo>
                      <a:pt x="130267" y="68299"/>
                      <a:pt x="131845" y="67458"/>
                      <a:pt x="132928" y="67168"/>
                    </a:cubicBezTo>
                    <a:cubicBezTo>
                      <a:pt x="134011" y="66879"/>
                      <a:pt x="137633" y="64345"/>
                      <a:pt x="139079" y="63488"/>
                    </a:cubicBezTo>
                    <a:cubicBezTo>
                      <a:pt x="140525" y="62631"/>
                      <a:pt x="148018" y="61737"/>
                      <a:pt x="151398" y="63420"/>
                    </a:cubicBezTo>
                    <a:cubicBezTo>
                      <a:pt x="154144" y="64871"/>
                      <a:pt x="157532" y="64187"/>
                      <a:pt x="159501" y="61784"/>
                    </a:cubicBezTo>
                    <a:cubicBezTo>
                      <a:pt x="161155" y="59813"/>
                      <a:pt x="163147" y="58152"/>
                      <a:pt x="165384" y="56879"/>
                    </a:cubicBezTo>
                    <a:cubicBezTo>
                      <a:pt x="166562" y="56353"/>
                      <a:pt x="162487" y="52531"/>
                      <a:pt x="159143" y="56674"/>
                    </a:cubicBezTo>
                    <a:cubicBezTo>
                      <a:pt x="155799" y="60817"/>
                      <a:pt x="154080" y="61175"/>
                      <a:pt x="152502" y="61175"/>
                    </a:cubicBezTo>
                    <a:cubicBezTo>
                      <a:pt x="150925" y="61175"/>
                      <a:pt x="141556" y="58840"/>
                      <a:pt x="140410" y="55880"/>
                    </a:cubicBezTo>
                    <a:cubicBezTo>
                      <a:pt x="139263" y="52920"/>
                      <a:pt x="143343" y="50706"/>
                      <a:pt x="146798" y="49045"/>
                    </a:cubicBezTo>
                    <a:cubicBezTo>
                      <a:pt x="150252" y="47383"/>
                      <a:pt x="159716" y="47420"/>
                      <a:pt x="162135" y="46873"/>
                    </a:cubicBezTo>
                    <a:cubicBezTo>
                      <a:pt x="167051" y="45795"/>
                      <a:pt x="173339" y="43324"/>
                      <a:pt x="176504" y="45480"/>
                    </a:cubicBezTo>
                    <a:cubicBezTo>
                      <a:pt x="179670" y="47636"/>
                      <a:pt x="163281" y="51327"/>
                      <a:pt x="168665" y="54234"/>
                    </a:cubicBezTo>
                    <a:cubicBezTo>
                      <a:pt x="170579" y="55286"/>
                      <a:pt x="179233" y="49255"/>
                      <a:pt x="182204" y="47709"/>
                    </a:cubicBezTo>
                    <a:cubicBezTo>
                      <a:pt x="189181" y="44113"/>
                      <a:pt x="175437" y="42925"/>
                      <a:pt x="177219" y="35616"/>
                    </a:cubicBezTo>
                    <a:cubicBezTo>
                      <a:pt x="179233" y="27351"/>
                      <a:pt x="160358" y="30548"/>
                      <a:pt x="150930" y="31252"/>
                    </a:cubicBezTo>
                    <a:cubicBezTo>
                      <a:pt x="188674" y="7107"/>
                      <a:pt x="238844" y="18131"/>
                      <a:pt x="262989" y="55874"/>
                    </a:cubicBezTo>
                    <a:cubicBezTo>
                      <a:pt x="267858" y="63484"/>
                      <a:pt x="271421" y="71855"/>
                      <a:pt x="273532" y="80639"/>
                    </a:cubicBezTo>
                    <a:cubicBezTo>
                      <a:pt x="273580" y="81904"/>
                      <a:pt x="273447" y="83170"/>
                      <a:pt x="273137" y="84398"/>
                    </a:cubicBezTo>
                    <a:cubicBezTo>
                      <a:pt x="272401" y="87322"/>
                      <a:pt x="266828" y="89835"/>
                      <a:pt x="263637" y="85129"/>
                    </a:cubicBezTo>
                    <a:cubicBezTo>
                      <a:pt x="262816" y="83941"/>
                      <a:pt x="259336" y="80655"/>
                      <a:pt x="259430" y="86275"/>
                    </a:cubicBezTo>
                    <a:cubicBezTo>
                      <a:pt x="259525" y="91896"/>
                      <a:pt x="264898" y="92474"/>
                      <a:pt x="259709" y="95850"/>
                    </a:cubicBezTo>
                    <a:cubicBezTo>
                      <a:pt x="254520" y="99225"/>
                      <a:pt x="253578" y="98410"/>
                      <a:pt x="251181" y="99262"/>
                    </a:cubicBezTo>
                    <a:cubicBezTo>
                      <a:pt x="248783" y="100114"/>
                      <a:pt x="246449" y="105903"/>
                      <a:pt x="247043" y="108999"/>
                    </a:cubicBezTo>
                    <a:cubicBezTo>
                      <a:pt x="247637" y="112096"/>
                      <a:pt x="255019" y="120567"/>
                      <a:pt x="249530" y="120209"/>
                    </a:cubicBezTo>
                    <a:cubicBezTo>
                      <a:pt x="248242" y="120109"/>
                      <a:pt x="238546" y="113490"/>
                      <a:pt x="236948" y="109231"/>
                    </a:cubicBezTo>
                    <a:cubicBezTo>
                      <a:pt x="235255" y="104746"/>
                      <a:pt x="233415" y="100361"/>
                      <a:pt x="232106" y="96980"/>
                    </a:cubicBezTo>
                    <a:cubicBezTo>
                      <a:pt x="230796" y="93599"/>
                      <a:pt x="227374" y="92774"/>
                      <a:pt x="224461" y="94735"/>
                    </a:cubicBezTo>
                    <a:cubicBezTo>
                      <a:pt x="221548" y="96696"/>
                      <a:pt x="225265" y="98684"/>
                      <a:pt x="223188" y="102911"/>
                    </a:cubicBezTo>
                    <a:cubicBezTo>
                      <a:pt x="221112" y="107138"/>
                      <a:pt x="219634" y="110898"/>
                      <a:pt x="216590" y="107412"/>
                    </a:cubicBezTo>
                    <a:cubicBezTo>
                      <a:pt x="208666" y="98337"/>
                      <a:pt x="197136" y="102811"/>
                      <a:pt x="195354" y="92690"/>
                    </a:cubicBezTo>
                    <a:cubicBezTo>
                      <a:pt x="194381" y="87216"/>
                      <a:pt x="189665" y="87742"/>
                      <a:pt x="185721" y="84640"/>
                    </a:cubicBezTo>
                    <a:cubicBezTo>
                      <a:pt x="181778" y="81538"/>
                      <a:pt x="179554" y="79908"/>
                      <a:pt x="178886" y="82111"/>
                    </a:cubicBezTo>
                    <a:cubicBezTo>
                      <a:pt x="178303" y="84072"/>
                      <a:pt x="191289" y="94372"/>
                      <a:pt x="192215" y="97006"/>
                    </a:cubicBezTo>
                    <a:cubicBezTo>
                      <a:pt x="193597" y="100929"/>
                      <a:pt x="188329" y="104367"/>
                      <a:pt x="184470" y="105314"/>
                    </a:cubicBezTo>
                    <a:cubicBezTo>
                      <a:pt x="180611" y="106260"/>
                      <a:pt x="178939" y="103153"/>
                      <a:pt x="175153" y="99209"/>
                    </a:cubicBezTo>
                    <a:cubicBezTo>
                      <a:pt x="171367" y="95266"/>
                      <a:pt x="169722" y="92469"/>
                      <a:pt x="169459" y="95561"/>
                    </a:cubicBezTo>
                    <a:cubicBezTo>
                      <a:pt x="169080" y="100024"/>
                      <a:pt x="173050" y="106602"/>
                      <a:pt x="176899" y="109031"/>
                    </a:cubicBezTo>
                    <a:cubicBezTo>
                      <a:pt x="180185" y="111108"/>
                      <a:pt x="183865" y="112049"/>
                      <a:pt x="182798" y="115425"/>
                    </a:cubicBezTo>
                    <a:cubicBezTo>
                      <a:pt x="181731" y="118800"/>
                      <a:pt x="182798" y="116897"/>
                      <a:pt x="179117" y="120535"/>
                    </a:cubicBezTo>
                    <a:cubicBezTo>
                      <a:pt x="175437" y="124173"/>
                      <a:pt x="174732" y="125367"/>
                      <a:pt x="175001" y="130420"/>
                    </a:cubicBezTo>
                    <a:cubicBezTo>
                      <a:pt x="175269" y="135473"/>
                      <a:pt x="173949" y="135777"/>
                      <a:pt x="173155" y="139989"/>
                    </a:cubicBezTo>
                    <a:cubicBezTo>
                      <a:pt x="172361" y="144200"/>
                      <a:pt x="170526" y="140557"/>
                      <a:pt x="168949" y="146735"/>
                    </a:cubicBezTo>
                    <a:moveTo>
                      <a:pt x="256023" y="114394"/>
                    </a:moveTo>
                    <a:cubicBezTo>
                      <a:pt x="258747" y="114173"/>
                      <a:pt x="262858" y="117954"/>
                      <a:pt x="261244" y="119405"/>
                    </a:cubicBezTo>
                    <a:cubicBezTo>
                      <a:pt x="259630" y="120856"/>
                      <a:pt x="255561" y="120320"/>
                      <a:pt x="253505" y="118711"/>
                    </a:cubicBezTo>
                    <a:cubicBezTo>
                      <a:pt x="251449" y="117102"/>
                      <a:pt x="254793" y="114504"/>
                      <a:pt x="256023" y="114394"/>
                    </a:cubicBezTo>
                    <a:moveTo>
                      <a:pt x="252569" y="111902"/>
                    </a:moveTo>
                    <a:cubicBezTo>
                      <a:pt x="251696" y="111576"/>
                      <a:pt x="250923" y="110745"/>
                      <a:pt x="250261" y="108747"/>
                    </a:cubicBezTo>
                    <a:cubicBezTo>
                      <a:pt x="249598" y="106749"/>
                      <a:pt x="251276" y="105592"/>
                      <a:pt x="252890" y="106418"/>
                    </a:cubicBezTo>
                    <a:cubicBezTo>
                      <a:pt x="254504" y="107243"/>
                      <a:pt x="256717" y="109746"/>
                      <a:pt x="256717" y="111071"/>
                    </a:cubicBezTo>
                    <a:cubicBezTo>
                      <a:pt x="256717" y="112396"/>
                      <a:pt x="253442" y="112244"/>
                      <a:pt x="252548" y="111891"/>
                    </a:cubicBezTo>
                    <a:moveTo>
                      <a:pt x="216737" y="111749"/>
                    </a:moveTo>
                    <a:cubicBezTo>
                      <a:pt x="215133" y="113179"/>
                      <a:pt x="211032" y="112654"/>
                      <a:pt x="208982" y="111055"/>
                    </a:cubicBezTo>
                    <a:cubicBezTo>
                      <a:pt x="206931" y="109457"/>
                      <a:pt x="210275" y="106849"/>
                      <a:pt x="211495" y="106739"/>
                    </a:cubicBezTo>
                    <a:cubicBezTo>
                      <a:pt x="214224" y="106492"/>
                      <a:pt x="218330" y="110309"/>
                      <a:pt x="216753" y="111749"/>
                    </a:cubicBezTo>
                    <a:moveTo>
                      <a:pt x="183629" y="127864"/>
                    </a:moveTo>
                    <a:cubicBezTo>
                      <a:pt x="182514" y="129689"/>
                      <a:pt x="179459" y="143333"/>
                      <a:pt x="177414" y="141745"/>
                    </a:cubicBezTo>
                    <a:cubicBezTo>
                      <a:pt x="175369" y="140157"/>
                      <a:pt x="178245" y="125919"/>
                      <a:pt x="178834" y="124836"/>
                    </a:cubicBezTo>
                    <a:cubicBezTo>
                      <a:pt x="182041" y="118958"/>
                      <a:pt x="188971" y="119247"/>
                      <a:pt x="183629" y="127864"/>
                    </a:cubicBezTo>
                    <a:moveTo>
                      <a:pt x="194670" y="180747"/>
                    </a:moveTo>
                    <a:cubicBezTo>
                      <a:pt x="186952" y="180749"/>
                      <a:pt x="179274" y="179650"/>
                      <a:pt x="171867" y="177482"/>
                    </a:cubicBezTo>
                    <a:cubicBezTo>
                      <a:pt x="170675" y="176539"/>
                      <a:pt x="170271" y="174909"/>
                      <a:pt x="170884" y="173518"/>
                    </a:cubicBezTo>
                    <a:cubicBezTo>
                      <a:pt x="173392" y="166972"/>
                      <a:pt x="180874" y="164406"/>
                      <a:pt x="186773" y="163838"/>
                    </a:cubicBezTo>
                    <a:cubicBezTo>
                      <a:pt x="199917" y="162555"/>
                      <a:pt x="217226" y="172382"/>
                      <a:pt x="219976" y="170794"/>
                    </a:cubicBezTo>
                    <a:cubicBezTo>
                      <a:pt x="222726" y="169207"/>
                      <a:pt x="228299" y="161977"/>
                      <a:pt x="236459" y="162282"/>
                    </a:cubicBezTo>
                    <a:cubicBezTo>
                      <a:pt x="242032" y="162498"/>
                      <a:pt x="241990" y="163433"/>
                      <a:pt x="243862" y="164138"/>
                    </a:cubicBezTo>
                    <a:cubicBezTo>
                      <a:pt x="229737" y="174934"/>
                      <a:pt x="212448" y="180771"/>
                      <a:pt x="194670" y="180747"/>
                    </a:cubicBezTo>
                    <a:moveTo>
                      <a:pt x="251901" y="157129"/>
                    </a:moveTo>
                    <a:cubicBezTo>
                      <a:pt x="251024" y="156902"/>
                      <a:pt x="250171" y="156586"/>
                      <a:pt x="249356" y="156188"/>
                    </a:cubicBezTo>
                    <a:cubicBezTo>
                      <a:pt x="244924" y="153933"/>
                      <a:pt x="245455" y="157534"/>
                      <a:pt x="243278" y="156714"/>
                    </a:cubicBezTo>
                    <a:cubicBezTo>
                      <a:pt x="241102" y="155894"/>
                      <a:pt x="245734" y="150852"/>
                      <a:pt x="239193" y="155137"/>
                    </a:cubicBezTo>
                    <a:cubicBezTo>
                      <a:pt x="232652" y="159422"/>
                      <a:pt x="234435" y="154474"/>
                      <a:pt x="231596" y="147250"/>
                    </a:cubicBezTo>
                    <a:cubicBezTo>
                      <a:pt x="228756" y="140026"/>
                      <a:pt x="234866" y="131776"/>
                      <a:pt x="240008" y="129899"/>
                    </a:cubicBezTo>
                    <a:cubicBezTo>
                      <a:pt x="247059" y="127349"/>
                      <a:pt x="251433" y="126829"/>
                      <a:pt x="254730" y="126014"/>
                    </a:cubicBezTo>
                    <a:cubicBezTo>
                      <a:pt x="264478" y="123579"/>
                      <a:pt x="266539" y="117796"/>
                      <a:pt x="268306" y="121313"/>
                    </a:cubicBezTo>
                    <a:cubicBezTo>
                      <a:pt x="268642" y="121970"/>
                      <a:pt x="268963" y="122601"/>
                      <a:pt x="269257" y="123190"/>
                    </a:cubicBezTo>
                    <a:cubicBezTo>
                      <a:pt x="270047" y="124860"/>
                      <a:pt x="270467" y="126680"/>
                      <a:pt x="270488" y="128527"/>
                    </a:cubicBezTo>
                    <a:cubicBezTo>
                      <a:pt x="266385" y="139278"/>
                      <a:pt x="260044" y="149035"/>
                      <a:pt x="251885" y="157150"/>
                    </a:cubicBezTo>
                    <a:moveTo>
                      <a:pt x="274115" y="116187"/>
                    </a:moveTo>
                    <a:cubicBezTo>
                      <a:pt x="271939" y="115593"/>
                      <a:pt x="262827" y="102995"/>
                      <a:pt x="270030" y="94709"/>
                    </a:cubicBezTo>
                    <a:cubicBezTo>
                      <a:pt x="271229" y="93347"/>
                      <a:pt x="267612" y="89335"/>
                      <a:pt x="268600" y="89256"/>
                    </a:cubicBezTo>
                    <a:cubicBezTo>
                      <a:pt x="272543" y="88951"/>
                      <a:pt x="274636" y="91396"/>
                      <a:pt x="275672" y="94919"/>
                    </a:cubicBezTo>
                    <a:cubicBezTo>
                      <a:pt x="275751" y="96496"/>
                      <a:pt x="275814" y="98042"/>
                      <a:pt x="275814" y="99651"/>
                    </a:cubicBezTo>
                    <a:cubicBezTo>
                      <a:pt x="275812" y="105215"/>
                      <a:pt x="275243" y="110765"/>
                      <a:pt x="274115" y="116213"/>
                    </a:cubicBezTo>
                  </a:path>
                </a:pathLst>
              </a:custGeom>
              <a:solidFill>
                <a:srgbClr val="FFFFFF"/>
              </a:solidFill>
              <a:ln w="52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F06AF3FF-CC67-9688-59A8-20D9598208A2}"/>
                </a:ext>
              </a:extLst>
            </p:cNvPr>
            <p:cNvGrpSpPr/>
            <p:nvPr userDrawn="1"/>
          </p:nvGrpSpPr>
          <p:grpSpPr>
            <a:xfrm>
              <a:off x="8032991" y="0"/>
              <a:ext cx="205740" cy="205740"/>
              <a:chOff x="8032991" y="0"/>
              <a:chExt cx="205740" cy="205740"/>
            </a:xfrm>
          </p:grpSpPr>
          <p:sp>
            <p:nvSpPr>
              <p:cNvPr id="188" name="Rectangle 187">
                <a:extLst>
                  <a:ext uri="{FF2B5EF4-FFF2-40B4-BE49-F238E27FC236}">
                    <a16:creationId xmlns:a16="http://schemas.microsoft.com/office/drawing/2014/main" id="{941A398C-D94D-B11C-F4D1-A32F0EACD89F}"/>
                  </a:ext>
                </a:extLst>
              </p:cNvPr>
              <p:cNvSpPr/>
              <p:nvPr userDrawn="1"/>
            </p:nvSpPr>
            <p:spPr bwMode="auto">
              <a:xfrm>
                <a:off x="8032991" y="0"/>
                <a:ext cx="205740" cy="205740"/>
              </a:xfrm>
              <a:prstGeom prst="rect">
                <a:avLst/>
              </a:prstGeom>
              <a:solidFill>
                <a:srgbClr val="0A97D9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189" name="Graphic 136">
                <a:extLst>
                  <a:ext uri="{FF2B5EF4-FFF2-40B4-BE49-F238E27FC236}">
                    <a16:creationId xmlns:a16="http://schemas.microsoft.com/office/drawing/2014/main" id="{DEA9A4B3-289B-66F4-2A97-C3E5C481DAFD}"/>
                  </a:ext>
                </a:extLst>
              </p:cNvPr>
              <p:cNvGrpSpPr/>
              <p:nvPr/>
            </p:nvGrpSpPr>
            <p:grpSpPr>
              <a:xfrm>
                <a:off x="8080277" y="55847"/>
                <a:ext cx="111169" cy="94047"/>
                <a:chOff x="4310378" y="3195496"/>
                <a:chExt cx="504883" cy="427123"/>
              </a:xfrm>
              <a:solidFill>
                <a:srgbClr val="FFFFFF"/>
              </a:solidFill>
            </p:grpSpPr>
            <p:sp>
              <p:nvSpPr>
                <p:cNvPr id="190" name="Freeform: Shape 524">
                  <a:extLst>
                    <a:ext uri="{FF2B5EF4-FFF2-40B4-BE49-F238E27FC236}">
                      <a16:creationId xmlns:a16="http://schemas.microsoft.com/office/drawing/2014/main" id="{9B7F2D63-A595-E20B-8211-19E60D0501BC}"/>
                    </a:ext>
                  </a:extLst>
                </p:cNvPr>
                <p:cNvSpPr/>
                <p:nvPr/>
              </p:nvSpPr>
              <p:spPr>
                <a:xfrm>
                  <a:off x="4311605" y="3393210"/>
                  <a:ext cx="503657" cy="229409"/>
                </a:xfrm>
                <a:custGeom>
                  <a:avLst/>
                  <a:gdLst>
                    <a:gd name="connsiteX0" fmla="*/ 502594 w 503657"/>
                    <a:gd name="connsiteY0" fmla="*/ 112476 h 229409"/>
                    <a:gd name="connsiteX1" fmla="*/ 308769 w 503657"/>
                    <a:gd name="connsiteY1" fmla="*/ 0 h 229409"/>
                    <a:gd name="connsiteX2" fmla="*/ 117750 w 503657"/>
                    <a:gd name="connsiteY2" fmla="*/ 83700 h 229409"/>
                    <a:gd name="connsiteX3" fmla="*/ 4798 w 503657"/>
                    <a:gd name="connsiteY3" fmla="*/ 504 h 229409"/>
                    <a:gd name="connsiteX4" fmla="*/ 3381 w 503657"/>
                    <a:gd name="connsiteY4" fmla="*/ 401 h 229409"/>
                    <a:gd name="connsiteX5" fmla="*/ 2905 w 503657"/>
                    <a:gd name="connsiteY5" fmla="*/ 401 h 229409"/>
                    <a:gd name="connsiteX6" fmla="*/ 14 w 503657"/>
                    <a:gd name="connsiteY6" fmla="*/ 3404 h 229409"/>
                    <a:gd name="connsiteX7" fmla="*/ 1199 w 503657"/>
                    <a:gd name="connsiteY7" fmla="*/ 6201 h 229409"/>
                    <a:gd name="connsiteX8" fmla="*/ 35934 w 503657"/>
                    <a:gd name="connsiteY8" fmla="*/ 114695 h 229409"/>
                    <a:gd name="connsiteX9" fmla="*/ 1143 w 503657"/>
                    <a:gd name="connsiteY9" fmla="*/ 223451 h 229409"/>
                    <a:gd name="connsiteX10" fmla="*/ 481 w 503657"/>
                    <a:gd name="connsiteY10" fmla="*/ 224476 h 229409"/>
                    <a:gd name="connsiteX11" fmla="*/ 14 w 503657"/>
                    <a:gd name="connsiteY11" fmla="*/ 226080 h 229409"/>
                    <a:gd name="connsiteX12" fmla="*/ 2812 w 503657"/>
                    <a:gd name="connsiteY12" fmla="*/ 229064 h 229409"/>
                    <a:gd name="connsiteX13" fmla="*/ 3632 w 503657"/>
                    <a:gd name="connsiteY13" fmla="*/ 228999 h 229409"/>
                    <a:gd name="connsiteX14" fmla="*/ 4425 w 503657"/>
                    <a:gd name="connsiteY14" fmla="*/ 228924 h 229409"/>
                    <a:gd name="connsiteX15" fmla="*/ 117750 w 503657"/>
                    <a:gd name="connsiteY15" fmla="*/ 145700 h 229409"/>
                    <a:gd name="connsiteX16" fmla="*/ 308769 w 503657"/>
                    <a:gd name="connsiteY16" fmla="*/ 229409 h 229409"/>
                    <a:gd name="connsiteX17" fmla="*/ 502594 w 503657"/>
                    <a:gd name="connsiteY17" fmla="*/ 116943 h 229409"/>
                    <a:gd name="connsiteX18" fmla="*/ 503406 w 503657"/>
                    <a:gd name="connsiteY18" fmla="*/ 115861 h 229409"/>
                    <a:gd name="connsiteX19" fmla="*/ 503657 w 503657"/>
                    <a:gd name="connsiteY19" fmla="*/ 114695 h 229409"/>
                    <a:gd name="connsiteX20" fmla="*/ 503406 w 503657"/>
                    <a:gd name="connsiteY20" fmla="*/ 113539 h 229409"/>
                    <a:gd name="connsiteX21" fmla="*/ 502594 w 503657"/>
                    <a:gd name="connsiteY21" fmla="*/ 112448 h 229409"/>
                    <a:gd name="connsiteX22" fmla="*/ 367869 w 503657"/>
                    <a:gd name="connsiteY22" fmla="*/ 126929 h 229409"/>
                    <a:gd name="connsiteX23" fmla="*/ 336892 w 503657"/>
                    <a:gd name="connsiteY23" fmla="*/ 95878 h 229409"/>
                    <a:gd name="connsiteX24" fmla="*/ 367944 w 503657"/>
                    <a:gd name="connsiteY24" fmla="*/ 64901 h 229409"/>
                    <a:gd name="connsiteX25" fmla="*/ 398921 w 503657"/>
                    <a:gd name="connsiteY25" fmla="*/ 95906 h 229409"/>
                    <a:gd name="connsiteX26" fmla="*/ 367879 w 503657"/>
                    <a:gd name="connsiteY26" fmla="*/ 126929 h 229409"/>
                    <a:gd name="connsiteX27" fmla="*/ 367869 w 503657"/>
                    <a:gd name="connsiteY27" fmla="*/ 126929 h 2294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</a:cxnLst>
                  <a:rect l="l" t="t" r="r" b="b"/>
                  <a:pathLst>
                    <a:path w="503657" h="229409">
                      <a:moveTo>
                        <a:pt x="502594" y="112476"/>
                      </a:moveTo>
                      <a:cubicBezTo>
                        <a:pt x="490864" y="96624"/>
                        <a:pt x="415053" y="0"/>
                        <a:pt x="308769" y="0"/>
                      </a:cubicBezTo>
                      <a:cubicBezTo>
                        <a:pt x="216453" y="0"/>
                        <a:pt x="117750" y="83700"/>
                        <a:pt x="117750" y="83700"/>
                      </a:cubicBezTo>
                      <a:cubicBezTo>
                        <a:pt x="117750" y="83700"/>
                        <a:pt x="80665" y="7796"/>
                        <a:pt x="4798" y="504"/>
                      </a:cubicBezTo>
                      <a:cubicBezTo>
                        <a:pt x="4360" y="504"/>
                        <a:pt x="3866" y="401"/>
                        <a:pt x="3381" y="401"/>
                      </a:cubicBezTo>
                      <a:lnTo>
                        <a:pt x="2905" y="401"/>
                      </a:lnTo>
                      <a:cubicBezTo>
                        <a:pt x="1320" y="494"/>
                        <a:pt x="-163" y="2033"/>
                        <a:pt x="14" y="3404"/>
                      </a:cubicBezTo>
                      <a:cubicBezTo>
                        <a:pt x="236" y="4400"/>
                        <a:pt x="637" y="5348"/>
                        <a:pt x="1199" y="6201"/>
                      </a:cubicBezTo>
                      <a:cubicBezTo>
                        <a:pt x="10980" y="22380"/>
                        <a:pt x="35934" y="68584"/>
                        <a:pt x="35934" y="114695"/>
                      </a:cubicBezTo>
                      <a:cubicBezTo>
                        <a:pt x="35934" y="160984"/>
                        <a:pt x="10831" y="207291"/>
                        <a:pt x="1143" y="223451"/>
                      </a:cubicBezTo>
                      <a:lnTo>
                        <a:pt x="481" y="224476"/>
                      </a:lnTo>
                      <a:cubicBezTo>
                        <a:pt x="180" y="224958"/>
                        <a:pt x="19" y="225513"/>
                        <a:pt x="14" y="226080"/>
                      </a:cubicBezTo>
                      <a:cubicBezTo>
                        <a:pt x="25" y="227653"/>
                        <a:pt x="1243" y="228952"/>
                        <a:pt x="2812" y="229064"/>
                      </a:cubicBezTo>
                      <a:lnTo>
                        <a:pt x="3632" y="228999"/>
                      </a:lnTo>
                      <a:cubicBezTo>
                        <a:pt x="3899" y="229010"/>
                        <a:pt x="4165" y="228985"/>
                        <a:pt x="4425" y="228924"/>
                      </a:cubicBezTo>
                      <a:cubicBezTo>
                        <a:pt x="80525" y="221837"/>
                        <a:pt x="117750" y="145700"/>
                        <a:pt x="117750" y="145700"/>
                      </a:cubicBezTo>
                      <a:cubicBezTo>
                        <a:pt x="117750" y="145700"/>
                        <a:pt x="216481" y="229409"/>
                        <a:pt x="308769" y="229409"/>
                      </a:cubicBezTo>
                      <a:cubicBezTo>
                        <a:pt x="415071" y="229409"/>
                        <a:pt x="490854" y="132767"/>
                        <a:pt x="502594" y="116943"/>
                      </a:cubicBezTo>
                      <a:cubicBezTo>
                        <a:pt x="502911" y="116514"/>
                        <a:pt x="503172" y="116141"/>
                        <a:pt x="503406" y="115861"/>
                      </a:cubicBezTo>
                      <a:cubicBezTo>
                        <a:pt x="503563" y="115492"/>
                        <a:pt x="503649" y="115096"/>
                        <a:pt x="503657" y="114695"/>
                      </a:cubicBezTo>
                      <a:cubicBezTo>
                        <a:pt x="503652" y="114297"/>
                        <a:pt x="503566" y="113904"/>
                        <a:pt x="503406" y="113539"/>
                      </a:cubicBezTo>
                      <a:cubicBezTo>
                        <a:pt x="503172" y="113213"/>
                        <a:pt x="502911" y="112840"/>
                        <a:pt x="502594" y="112448"/>
                      </a:cubicBezTo>
                      <a:moveTo>
                        <a:pt x="367869" y="126929"/>
                      </a:moveTo>
                      <a:cubicBezTo>
                        <a:pt x="350741" y="126909"/>
                        <a:pt x="336872" y="113007"/>
                        <a:pt x="336892" y="95878"/>
                      </a:cubicBezTo>
                      <a:cubicBezTo>
                        <a:pt x="336913" y="78749"/>
                        <a:pt x="350815" y="64880"/>
                        <a:pt x="367944" y="64901"/>
                      </a:cubicBezTo>
                      <a:cubicBezTo>
                        <a:pt x="385054" y="64921"/>
                        <a:pt x="398916" y="78795"/>
                        <a:pt x="398921" y="95906"/>
                      </a:cubicBezTo>
                      <a:cubicBezTo>
                        <a:pt x="398916" y="113045"/>
                        <a:pt x="385018" y="126935"/>
                        <a:pt x="367879" y="126929"/>
                      </a:cubicBezTo>
                      <a:cubicBezTo>
                        <a:pt x="367875" y="126929"/>
                        <a:pt x="367872" y="126929"/>
                        <a:pt x="367869" y="126929"/>
                      </a:cubicBezTo>
                    </a:path>
                  </a:pathLst>
                </a:custGeom>
                <a:solidFill>
                  <a:srgbClr val="FFFFFF"/>
                </a:solidFill>
                <a:ln w="9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1" name="Freeform: Shape 525">
                  <a:extLst>
                    <a:ext uri="{FF2B5EF4-FFF2-40B4-BE49-F238E27FC236}">
                      <a16:creationId xmlns:a16="http://schemas.microsoft.com/office/drawing/2014/main" id="{8992A599-5E87-82B9-A42E-9C4C75291922}"/>
                    </a:ext>
                  </a:extLst>
                </p:cNvPr>
                <p:cNvSpPr/>
                <p:nvPr/>
              </p:nvSpPr>
              <p:spPr>
                <a:xfrm>
                  <a:off x="4310378" y="3195496"/>
                  <a:ext cx="500967" cy="62444"/>
                </a:xfrm>
                <a:custGeom>
                  <a:avLst/>
                  <a:gdLst>
                    <a:gd name="connsiteX0" fmla="*/ 3637 w 500967"/>
                    <a:gd name="connsiteY0" fmla="*/ 16039 h 62444"/>
                    <a:gd name="connsiteX1" fmla="*/ 3050 w 500967"/>
                    <a:gd name="connsiteY1" fmla="*/ 15908 h 62444"/>
                    <a:gd name="connsiteX2" fmla="*/ 1 w 500967"/>
                    <a:gd name="connsiteY2" fmla="*/ 18995 h 62444"/>
                    <a:gd name="connsiteX3" fmla="*/ 1 w 500967"/>
                    <a:gd name="connsiteY3" fmla="*/ 18995 h 62444"/>
                    <a:gd name="connsiteX4" fmla="*/ 1 w 500967"/>
                    <a:gd name="connsiteY4" fmla="*/ 40125 h 62444"/>
                    <a:gd name="connsiteX5" fmla="*/ 886 w 500967"/>
                    <a:gd name="connsiteY5" fmla="*/ 42316 h 62444"/>
                    <a:gd name="connsiteX6" fmla="*/ 112010 w 500967"/>
                    <a:gd name="connsiteY6" fmla="*/ 34082 h 62444"/>
                    <a:gd name="connsiteX7" fmla="*/ 112812 w 500967"/>
                    <a:gd name="connsiteY7" fmla="*/ 33224 h 62444"/>
                    <a:gd name="connsiteX8" fmla="*/ 114500 w 500967"/>
                    <a:gd name="connsiteY8" fmla="*/ 32674 h 62444"/>
                    <a:gd name="connsiteX9" fmla="*/ 116561 w 500967"/>
                    <a:gd name="connsiteY9" fmla="*/ 33495 h 62444"/>
                    <a:gd name="connsiteX10" fmla="*/ 116710 w 500967"/>
                    <a:gd name="connsiteY10" fmla="*/ 33625 h 62444"/>
                    <a:gd name="connsiteX11" fmla="*/ 248069 w 500967"/>
                    <a:gd name="connsiteY11" fmla="*/ 33625 h 62444"/>
                    <a:gd name="connsiteX12" fmla="*/ 249309 w 500967"/>
                    <a:gd name="connsiteY12" fmla="*/ 32488 h 62444"/>
                    <a:gd name="connsiteX13" fmla="*/ 250465 w 500967"/>
                    <a:gd name="connsiteY13" fmla="*/ 32255 h 62444"/>
                    <a:gd name="connsiteX14" fmla="*/ 251668 w 500967"/>
                    <a:gd name="connsiteY14" fmla="*/ 32488 h 62444"/>
                    <a:gd name="connsiteX15" fmla="*/ 252927 w 500967"/>
                    <a:gd name="connsiteY15" fmla="*/ 33625 h 62444"/>
                    <a:gd name="connsiteX16" fmla="*/ 384267 w 500967"/>
                    <a:gd name="connsiteY16" fmla="*/ 33625 h 62444"/>
                    <a:gd name="connsiteX17" fmla="*/ 384379 w 500967"/>
                    <a:gd name="connsiteY17" fmla="*/ 33495 h 62444"/>
                    <a:gd name="connsiteX18" fmla="*/ 386440 w 500967"/>
                    <a:gd name="connsiteY18" fmla="*/ 32674 h 62444"/>
                    <a:gd name="connsiteX19" fmla="*/ 388128 w 500967"/>
                    <a:gd name="connsiteY19" fmla="*/ 33224 h 62444"/>
                    <a:gd name="connsiteX20" fmla="*/ 388976 w 500967"/>
                    <a:gd name="connsiteY20" fmla="*/ 34082 h 62444"/>
                    <a:gd name="connsiteX21" fmla="*/ 500081 w 500967"/>
                    <a:gd name="connsiteY21" fmla="*/ 42316 h 62444"/>
                    <a:gd name="connsiteX22" fmla="*/ 500967 w 500967"/>
                    <a:gd name="connsiteY22" fmla="*/ 40125 h 62444"/>
                    <a:gd name="connsiteX23" fmla="*/ 500967 w 500967"/>
                    <a:gd name="connsiteY23" fmla="*/ 18995 h 62444"/>
                    <a:gd name="connsiteX24" fmla="*/ 497993 w 500967"/>
                    <a:gd name="connsiteY24" fmla="*/ 15909 h 62444"/>
                    <a:gd name="connsiteX25" fmla="*/ 497955 w 500967"/>
                    <a:gd name="connsiteY25" fmla="*/ 15908 h 62444"/>
                    <a:gd name="connsiteX26" fmla="*/ 497303 w 500967"/>
                    <a:gd name="connsiteY26" fmla="*/ 16039 h 62444"/>
                    <a:gd name="connsiteX27" fmla="*/ 495764 w 500967"/>
                    <a:gd name="connsiteY27" fmla="*/ 16841 h 62444"/>
                    <a:gd name="connsiteX28" fmla="*/ 386664 w 500967"/>
                    <a:gd name="connsiteY28" fmla="*/ 1511 h 62444"/>
                    <a:gd name="connsiteX29" fmla="*/ 385367 w 500967"/>
                    <a:gd name="connsiteY29" fmla="*/ 280 h 62444"/>
                    <a:gd name="connsiteX30" fmla="*/ 384071 w 500967"/>
                    <a:gd name="connsiteY30" fmla="*/ 0 h 62444"/>
                    <a:gd name="connsiteX31" fmla="*/ 383139 w 500967"/>
                    <a:gd name="connsiteY31" fmla="*/ 140 h 62444"/>
                    <a:gd name="connsiteX32" fmla="*/ 381591 w 500967"/>
                    <a:gd name="connsiteY32" fmla="*/ 1343 h 62444"/>
                    <a:gd name="connsiteX33" fmla="*/ 253477 w 500967"/>
                    <a:gd name="connsiteY33" fmla="*/ 2098 h 62444"/>
                    <a:gd name="connsiteX34" fmla="*/ 252685 w 500967"/>
                    <a:gd name="connsiteY34" fmla="*/ 1324 h 62444"/>
                    <a:gd name="connsiteX35" fmla="*/ 250484 w 500967"/>
                    <a:gd name="connsiteY35" fmla="*/ 392 h 62444"/>
                    <a:gd name="connsiteX36" fmla="*/ 248367 w 500967"/>
                    <a:gd name="connsiteY36" fmla="*/ 1324 h 62444"/>
                    <a:gd name="connsiteX37" fmla="*/ 247528 w 500967"/>
                    <a:gd name="connsiteY37" fmla="*/ 2098 h 62444"/>
                    <a:gd name="connsiteX38" fmla="*/ 119386 w 500967"/>
                    <a:gd name="connsiteY38" fmla="*/ 1343 h 62444"/>
                    <a:gd name="connsiteX39" fmla="*/ 117885 w 500967"/>
                    <a:gd name="connsiteY39" fmla="*/ 140 h 62444"/>
                    <a:gd name="connsiteX40" fmla="*/ 116952 w 500967"/>
                    <a:gd name="connsiteY40" fmla="*/ 0 h 62444"/>
                    <a:gd name="connsiteX41" fmla="*/ 115675 w 500967"/>
                    <a:gd name="connsiteY41" fmla="*/ 280 h 62444"/>
                    <a:gd name="connsiteX42" fmla="*/ 114379 w 500967"/>
                    <a:gd name="connsiteY42" fmla="*/ 1511 h 62444"/>
                    <a:gd name="connsiteX43" fmla="*/ 5278 w 500967"/>
                    <a:gd name="connsiteY43" fmla="*/ 16841 h 62444"/>
                    <a:gd name="connsiteX44" fmla="*/ 3721 w 500967"/>
                    <a:gd name="connsiteY44" fmla="*/ 16039 h 6244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500967" h="62444">
                      <a:moveTo>
                        <a:pt x="3637" y="16039"/>
                      </a:moveTo>
                      <a:cubicBezTo>
                        <a:pt x="3446" y="15977"/>
                        <a:pt x="3249" y="15933"/>
                        <a:pt x="3050" y="15908"/>
                      </a:cubicBezTo>
                      <a:cubicBezTo>
                        <a:pt x="1355" y="15918"/>
                        <a:pt x="-10" y="17300"/>
                        <a:pt x="1" y="18995"/>
                      </a:cubicBezTo>
                      <a:cubicBezTo>
                        <a:pt x="1" y="18995"/>
                        <a:pt x="1" y="18995"/>
                        <a:pt x="1" y="18995"/>
                      </a:cubicBezTo>
                      <a:lnTo>
                        <a:pt x="1" y="40125"/>
                      </a:lnTo>
                      <a:cubicBezTo>
                        <a:pt x="-15" y="40945"/>
                        <a:pt x="305" y="41737"/>
                        <a:pt x="886" y="42316"/>
                      </a:cubicBezTo>
                      <a:cubicBezTo>
                        <a:pt x="52173" y="86889"/>
                        <a:pt x="100765" y="45113"/>
                        <a:pt x="112010" y="34082"/>
                      </a:cubicBezTo>
                      <a:cubicBezTo>
                        <a:pt x="112220" y="33747"/>
                        <a:pt x="112492" y="33456"/>
                        <a:pt x="112812" y="33224"/>
                      </a:cubicBezTo>
                      <a:cubicBezTo>
                        <a:pt x="113310" y="32882"/>
                        <a:pt x="113896" y="32691"/>
                        <a:pt x="114500" y="32674"/>
                      </a:cubicBezTo>
                      <a:cubicBezTo>
                        <a:pt x="115267" y="32670"/>
                        <a:pt x="116006" y="32964"/>
                        <a:pt x="116561" y="33495"/>
                      </a:cubicBezTo>
                      <a:cubicBezTo>
                        <a:pt x="116601" y="33548"/>
                        <a:pt x="116652" y="33593"/>
                        <a:pt x="116710" y="33625"/>
                      </a:cubicBezTo>
                      <a:cubicBezTo>
                        <a:pt x="174664" y="88921"/>
                        <a:pt x="235424" y="44134"/>
                        <a:pt x="248069" y="33625"/>
                      </a:cubicBezTo>
                      <a:lnTo>
                        <a:pt x="249309" y="32488"/>
                      </a:lnTo>
                      <a:cubicBezTo>
                        <a:pt x="249673" y="32326"/>
                        <a:pt x="250067" y="32246"/>
                        <a:pt x="250465" y="32255"/>
                      </a:cubicBezTo>
                      <a:cubicBezTo>
                        <a:pt x="250878" y="32242"/>
                        <a:pt x="251289" y="32322"/>
                        <a:pt x="251668" y="32488"/>
                      </a:cubicBezTo>
                      <a:lnTo>
                        <a:pt x="252927" y="33625"/>
                      </a:lnTo>
                      <a:cubicBezTo>
                        <a:pt x="265562" y="44134"/>
                        <a:pt x="326323" y="88921"/>
                        <a:pt x="384267" y="33625"/>
                      </a:cubicBezTo>
                      <a:cubicBezTo>
                        <a:pt x="384309" y="33586"/>
                        <a:pt x="384346" y="33542"/>
                        <a:pt x="384379" y="33495"/>
                      </a:cubicBezTo>
                      <a:cubicBezTo>
                        <a:pt x="384935" y="32967"/>
                        <a:pt x="385673" y="32673"/>
                        <a:pt x="386440" y="32674"/>
                      </a:cubicBezTo>
                      <a:cubicBezTo>
                        <a:pt x="387044" y="32687"/>
                        <a:pt x="387632" y="32878"/>
                        <a:pt x="388128" y="33224"/>
                      </a:cubicBezTo>
                      <a:cubicBezTo>
                        <a:pt x="388460" y="33457"/>
                        <a:pt x="388747" y="33748"/>
                        <a:pt x="388976" y="34082"/>
                      </a:cubicBezTo>
                      <a:cubicBezTo>
                        <a:pt x="400212" y="45123"/>
                        <a:pt x="448739" y="86889"/>
                        <a:pt x="500081" y="42316"/>
                      </a:cubicBezTo>
                      <a:cubicBezTo>
                        <a:pt x="500656" y="41732"/>
                        <a:pt x="500974" y="40944"/>
                        <a:pt x="500967" y="40125"/>
                      </a:cubicBezTo>
                      <a:lnTo>
                        <a:pt x="500967" y="18995"/>
                      </a:lnTo>
                      <a:cubicBezTo>
                        <a:pt x="500998" y="17321"/>
                        <a:pt x="499667" y="15940"/>
                        <a:pt x="497993" y="15909"/>
                      </a:cubicBezTo>
                      <a:cubicBezTo>
                        <a:pt x="497981" y="15908"/>
                        <a:pt x="497968" y="15908"/>
                        <a:pt x="497955" y="15908"/>
                      </a:cubicBezTo>
                      <a:cubicBezTo>
                        <a:pt x="497734" y="15929"/>
                        <a:pt x="497515" y="15973"/>
                        <a:pt x="497303" y="16039"/>
                      </a:cubicBezTo>
                      <a:cubicBezTo>
                        <a:pt x="496827" y="16309"/>
                        <a:pt x="496370" y="16570"/>
                        <a:pt x="495764" y="16841"/>
                      </a:cubicBezTo>
                      <a:cubicBezTo>
                        <a:pt x="479986" y="24739"/>
                        <a:pt x="431050" y="43538"/>
                        <a:pt x="386664" y="1511"/>
                      </a:cubicBezTo>
                      <a:cubicBezTo>
                        <a:pt x="386244" y="1128"/>
                        <a:pt x="385806" y="737"/>
                        <a:pt x="385367" y="280"/>
                      </a:cubicBezTo>
                      <a:cubicBezTo>
                        <a:pt x="384960" y="97"/>
                        <a:pt x="384518" y="1"/>
                        <a:pt x="384071" y="0"/>
                      </a:cubicBezTo>
                      <a:cubicBezTo>
                        <a:pt x="383757" y="20"/>
                        <a:pt x="383445" y="67"/>
                        <a:pt x="383139" y="140"/>
                      </a:cubicBezTo>
                      <a:cubicBezTo>
                        <a:pt x="382518" y="385"/>
                        <a:pt x="381981" y="802"/>
                        <a:pt x="381591" y="1343"/>
                      </a:cubicBezTo>
                      <a:cubicBezTo>
                        <a:pt x="368350" y="11432"/>
                        <a:pt x="307589" y="52573"/>
                        <a:pt x="253477" y="2098"/>
                      </a:cubicBezTo>
                      <a:lnTo>
                        <a:pt x="252685" y="1324"/>
                      </a:lnTo>
                      <a:cubicBezTo>
                        <a:pt x="252088" y="757"/>
                        <a:pt x="251306" y="425"/>
                        <a:pt x="250484" y="392"/>
                      </a:cubicBezTo>
                      <a:cubicBezTo>
                        <a:pt x="249688" y="431"/>
                        <a:pt x="248934" y="763"/>
                        <a:pt x="248367" y="1324"/>
                      </a:cubicBezTo>
                      <a:lnTo>
                        <a:pt x="247528" y="2098"/>
                      </a:lnTo>
                      <a:cubicBezTo>
                        <a:pt x="193444" y="52573"/>
                        <a:pt x="132609" y="11423"/>
                        <a:pt x="119386" y="1343"/>
                      </a:cubicBezTo>
                      <a:cubicBezTo>
                        <a:pt x="119016" y="802"/>
                        <a:pt x="118494" y="383"/>
                        <a:pt x="117885" y="140"/>
                      </a:cubicBezTo>
                      <a:cubicBezTo>
                        <a:pt x="117578" y="70"/>
                        <a:pt x="117266" y="24"/>
                        <a:pt x="116952" y="0"/>
                      </a:cubicBezTo>
                      <a:cubicBezTo>
                        <a:pt x="116513" y="11"/>
                        <a:pt x="116079" y="106"/>
                        <a:pt x="115675" y="280"/>
                      </a:cubicBezTo>
                      <a:cubicBezTo>
                        <a:pt x="115273" y="721"/>
                        <a:pt x="114840" y="1132"/>
                        <a:pt x="114379" y="1511"/>
                      </a:cubicBezTo>
                      <a:cubicBezTo>
                        <a:pt x="69965" y="43538"/>
                        <a:pt x="21037" y="24739"/>
                        <a:pt x="5278" y="16841"/>
                      </a:cubicBezTo>
                      <a:cubicBezTo>
                        <a:pt x="4728" y="16570"/>
                        <a:pt x="4197" y="16309"/>
                        <a:pt x="3721" y="16039"/>
                      </a:cubicBezTo>
                    </a:path>
                  </a:pathLst>
                </a:custGeom>
                <a:solidFill>
                  <a:srgbClr val="FFFFFF"/>
                </a:solidFill>
                <a:ln w="9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92" name="Freeform: Shape 526">
                  <a:extLst>
                    <a:ext uri="{FF2B5EF4-FFF2-40B4-BE49-F238E27FC236}">
                      <a16:creationId xmlns:a16="http://schemas.microsoft.com/office/drawing/2014/main" id="{822D5F49-0DE0-379F-0462-BCE75A2ADDFB}"/>
                    </a:ext>
                  </a:extLst>
                </p:cNvPr>
                <p:cNvSpPr/>
                <p:nvPr/>
              </p:nvSpPr>
              <p:spPr>
                <a:xfrm>
                  <a:off x="4310481" y="3272451"/>
                  <a:ext cx="500910" cy="62477"/>
                </a:xfrm>
                <a:custGeom>
                  <a:avLst/>
                  <a:gdLst>
                    <a:gd name="connsiteX0" fmla="*/ 111907 w 500910"/>
                    <a:gd name="connsiteY0" fmla="*/ 34113 h 62477"/>
                    <a:gd name="connsiteX1" fmla="*/ 112719 w 500910"/>
                    <a:gd name="connsiteY1" fmla="*/ 33273 h 62477"/>
                    <a:gd name="connsiteX2" fmla="*/ 114397 w 500910"/>
                    <a:gd name="connsiteY2" fmla="*/ 32695 h 62477"/>
                    <a:gd name="connsiteX3" fmla="*/ 116467 w 500910"/>
                    <a:gd name="connsiteY3" fmla="*/ 33544 h 62477"/>
                    <a:gd name="connsiteX4" fmla="*/ 116607 w 500910"/>
                    <a:gd name="connsiteY4" fmla="*/ 33674 h 62477"/>
                    <a:gd name="connsiteX5" fmla="*/ 247966 w 500910"/>
                    <a:gd name="connsiteY5" fmla="*/ 33674 h 62477"/>
                    <a:gd name="connsiteX6" fmla="*/ 249206 w 500910"/>
                    <a:gd name="connsiteY6" fmla="*/ 32499 h 62477"/>
                    <a:gd name="connsiteX7" fmla="*/ 250362 w 500910"/>
                    <a:gd name="connsiteY7" fmla="*/ 32304 h 62477"/>
                    <a:gd name="connsiteX8" fmla="*/ 251584 w 500910"/>
                    <a:gd name="connsiteY8" fmla="*/ 32499 h 62477"/>
                    <a:gd name="connsiteX9" fmla="*/ 252824 w 500910"/>
                    <a:gd name="connsiteY9" fmla="*/ 33674 h 62477"/>
                    <a:gd name="connsiteX10" fmla="*/ 384174 w 500910"/>
                    <a:gd name="connsiteY10" fmla="*/ 33674 h 62477"/>
                    <a:gd name="connsiteX11" fmla="*/ 384276 w 500910"/>
                    <a:gd name="connsiteY11" fmla="*/ 33544 h 62477"/>
                    <a:gd name="connsiteX12" fmla="*/ 386337 w 500910"/>
                    <a:gd name="connsiteY12" fmla="*/ 32695 h 62477"/>
                    <a:gd name="connsiteX13" fmla="*/ 388015 w 500910"/>
                    <a:gd name="connsiteY13" fmla="*/ 33273 h 62477"/>
                    <a:gd name="connsiteX14" fmla="*/ 388873 w 500910"/>
                    <a:gd name="connsiteY14" fmla="*/ 34113 h 62477"/>
                    <a:gd name="connsiteX15" fmla="*/ 499979 w 500910"/>
                    <a:gd name="connsiteY15" fmla="*/ 42318 h 62477"/>
                    <a:gd name="connsiteX16" fmla="*/ 500911 w 500910"/>
                    <a:gd name="connsiteY16" fmla="*/ 40183 h 62477"/>
                    <a:gd name="connsiteX17" fmla="*/ 500911 w 500910"/>
                    <a:gd name="connsiteY17" fmla="*/ 18969 h 62477"/>
                    <a:gd name="connsiteX18" fmla="*/ 497899 w 500910"/>
                    <a:gd name="connsiteY18" fmla="*/ 15939 h 62477"/>
                    <a:gd name="connsiteX19" fmla="*/ 497880 w 500910"/>
                    <a:gd name="connsiteY19" fmla="*/ 15939 h 62477"/>
                    <a:gd name="connsiteX20" fmla="*/ 497228 w 500910"/>
                    <a:gd name="connsiteY20" fmla="*/ 16060 h 62477"/>
                    <a:gd name="connsiteX21" fmla="*/ 495689 w 500910"/>
                    <a:gd name="connsiteY21" fmla="*/ 16834 h 62477"/>
                    <a:gd name="connsiteX22" fmla="*/ 386589 w 500910"/>
                    <a:gd name="connsiteY22" fmla="*/ 1522 h 62477"/>
                    <a:gd name="connsiteX23" fmla="*/ 385302 w 500910"/>
                    <a:gd name="connsiteY23" fmla="*/ 310 h 62477"/>
                    <a:gd name="connsiteX24" fmla="*/ 383996 w 500910"/>
                    <a:gd name="connsiteY24" fmla="*/ 2 h 62477"/>
                    <a:gd name="connsiteX25" fmla="*/ 383064 w 500910"/>
                    <a:gd name="connsiteY25" fmla="*/ 236 h 62477"/>
                    <a:gd name="connsiteX26" fmla="*/ 381516 w 500910"/>
                    <a:gd name="connsiteY26" fmla="*/ 1373 h 62477"/>
                    <a:gd name="connsiteX27" fmla="*/ 253393 w 500910"/>
                    <a:gd name="connsiteY27" fmla="*/ 2119 h 62477"/>
                    <a:gd name="connsiteX28" fmla="*/ 252600 w 500910"/>
                    <a:gd name="connsiteY28" fmla="*/ 1327 h 62477"/>
                    <a:gd name="connsiteX29" fmla="*/ 250409 w 500910"/>
                    <a:gd name="connsiteY29" fmla="*/ 478 h 62477"/>
                    <a:gd name="connsiteX30" fmla="*/ 248292 w 500910"/>
                    <a:gd name="connsiteY30" fmla="*/ 1327 h 62477"/>
                    <a:gd name="connsiteX31" fmla="*/ 247453 w 500910"/>
                    <a:gd name="connsiteY31" fmla="*/ 2119 h 62477"/>
                    <a:gd name="connsiteX32" fmla="*/ 119311 w 500910"/>
                    <a:gd name="connsiteY32" fmla="*/ 1373 h 62477"/>
                    <a:gd name="connsiteX33" fmla="*/ 117810 w 500910"/>
                    <a:gd name="connsiteY33" fmla="*/ 236 h 62477"/>
                    <a:gd name="connsiteX34" fmla="*/ 116878 w 500910"/>
                    <a:gd name="connsiteY34" fmla="*/ 2 h 62477"/>
                    <a:gd name="connsiteX35" fmla="*/ 115619 w 500910"/>
                    <a:gd name="connsiteY35" fmla="*/ 310 h 62477"/>
                    <a:gd name="connsiteX36" fmla="*/ 114295 w 500910"/>
                    <a:gd name="connsiteY36" fmla="*/ 1522 h 62477"/>
                    <a:gd name="connsiteX37" fmla="*/ 5194 w 500910"/>
                    <a:gd name="connsiteY37" fmla="*/ 16834 h 62477"/>
                    <a:gd name="connsiteX38" fmla="*/ 3637 w 500910"/>
                    <a:gd name="connsiteY38" fmla="*/ 16060 h 62477"/>
                    <a:gd name="connsiteX39" fmla="*/ 3059 w 500910"/>
                    <a:gd name="connsiteY39" fmla="*/ 15939 h 62477"/>
                    <a:gd name="connsiteX40" fmla="*/ 0 w 500910"/>
                    <a:gd name="connsiteY40" fmla="*/ 18960 h 62477"/>
                    <a:gd name="connsiteX41" fmla="*/ 0 w 500910"/>
                    <a:gd name="connsiteY41" fmla="*/ 18969 h 62477"/>
                    <a:gd name="connsiteX42" fmla="*/ 0 w 500910"/>
                    <a:gd name="connsiteY42" fmla="*/ 40183 h 62477"/>
                    <a:gd name="connsiteX43" fmla="*/ 886 w 500910"/>
                    <a:gd name="connsiteY43" fmla="*/ 42318 h 62477"/>
                    <a:gd name="connsiteX44" fmla="*/ 112010 w 500910"/>
                    <a:gd name="connsiteY44" fmla="*/ 34113 h 624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</a:cxnLst>
                  <a:rect l="l" t="t" r="r" b="b"/>
                  <a:pathLst>
                    <a:path w="500910" h="62477">
                      <a:moveTo>
                        <a:pt x="111907" y="34113"/>
                      </a:moveTo>
                      <a:cubicBezTo>
                        <a:pt x="112126" y="33787"/>
                        <a:pt x="112401" y="33503"/>
                        <a:pt x="112719" y="33273"/>
                      </a:cubicBezTo>
                      <a:cubicBezTo>
                        <a:pt x="113211" y="32923"/>
                        <a:pt x="113794" y="32722"/>
                        <a:pt x="114397" y="32695"/>
                      </a:cubicBezTo>
                      <a:cubicBezTo>
                        <a:pt x="115171" y="32698"/>
                        <a:pt x="115914" y="33002"/>
                        <a:pt x="116467" y="33544"/>
                      </a:cubicBezTo>
                      <a:cubicBezTo>
                        <a:pt x="116504" y="33596"/>
                        <a:pt x="116552" y="33641"/>
                        <a:pt x="116607" y="33674"/>
                      </a:cubicBezTo>
                      <a:cubicBezTo>
                        <a:pt x="174542" y="88905"/>
                        <a:pt x="235321" y="44137"/>
                        <a:pt x="247966" y="33674"/>
                      </a:cubicBezTo>
                      <a:lnTo>
                        <a:pt x="249206" y="32499"/>
                      </a:lnTo>
                      <a:cubicBezTo>
                        <a:pt x="249575" y="32358"/>
                        <a:pt x="249968" y="32292"/>
                        <a:pt x="250362" y="32304"/>
                      </a:cubicBezTo>
                      <a:cubicBezTo>
                        <a:pt x="250778" y="32290"/>
                        <a:pt x="251193" y="32356"/>
                        <a:pt x="251584" y="32499"/>
                      </a:cubicBezTo>
                      <a:lnTo>
                        <a:pt x="252824" y="33674"/>
                      </a:lnTo>
                      <a:cubicBezTo>
                        <a:pt x="265459" y="44137"/>
                        <a:pt x="326210" y="88905"/>
                        <a:pt x="384174" y="33674"/>
                      </a:cubicBezTo>
                      <a:cubicBezTo>
                        <a:pt x="384174" y="33674"/>
                        <a:pt x="384239" y="33600"/>
                        <a:pt x="384276" y="33544"/>
                      </a:cubicBezTo>
                      <a:cubicBezTo>
                        <a:pt x="384827" y="33004"/>
                        <a:pt x="385566" y="32699"/>
                        <a:pt x="386337" y="32695"/>
                      </a:cubicBezTo>
                      <a:cubicBezTo>
                        <a:pt x="386942" y="32716"/>
                        <a:pt x="387526" y="32917"/>
                        <a:pt x="388015" y="33273"/>
                      </a:cubicBezTo>
                      <a:cubicBezTo>
                        <a:pt x="388350" y="33499"/>
                        <a:pt x="388640" y="33783"/>
                        <a:pt x="388873" y="34113"/>
                      </a:cubicBezTo>
                      <a:cubicBezTo>
                        <a:pt x="400063" y="45163"/>
                        <a:pt x="448627" y="86938"/>
                        <a:pt x="499979" y="42318"/>
                      </a:cubicBezTo>
                      <a:cubicBezTo>
                        <a:pt x="500568" y="41764"/>
                        <a:pt x="500905" y="40992"/>
                        <a:pt x="500911" y="40183"/>
                      </a:cubicBezTo>
                      <a:lnTo>
                        <a:pt x="500911" y="18969"/>
                      </a:lnTo>
                      <a:cubicBezTo>
                        <a:pt x="500916" y="17301"/>
                        <a:pt x="499568" y="15944"/>
                        <a:pt x="497899" y="15939"/>
                      </a:cubicBezTo>
                      <a:cubicBezTo>
                        <a:pt x="497893" y="15939"/>
                        <a:pt x="497887" y="15939"/>
                        <a:pt x="497880" y="15939"/>
                      </a:cubicBezTo>
                      <a:cubicBezTo>
                        <a:pt x="497660" y="15961"/>
                        <a:pt x="497442" y="16001"/>
                        <a:pt x="497228" y="16060"/>
                      </a:cubicBezTo>
                      <a:lnTo>
                        <a:pt x="495689" y="16834"/>
                      </a:lnTo>
                      <a:cubicBezTo>
                        <a:pt x="479921" y="24741"/>
                        <a:pt x="430956" y="43493"/>
                        <a:pt x="386589" y="1522"/>
                      </a:cubicBezTo>
                      <a:lnTo>
                        <a:pt x="385302" y="310"/>
                      </a:lnTo>
                      <a:cubicBezTo>
                        <a:pt x="384904" y="89"/>
                        <a:pt x="384452" y="-18"/>
                        <a:pt x="383996" y="2"/>
                      </a:cubicBezTo>
                      <a:cubicBezTo>
                        <a:pt x="383671" y="-3"/>
                        <a:pt x="383349" y="78"/>
                        <a:pt x="383064" y="236"/>
                      </a:cubicBezTo>
                      <a:cubicBezTo>
                        <a:pt x="382422" y="403"/>
                        <a:pt x="381868" y="810"/>
                        <a:pt x="381516" y="1373"/>
                      </a:cubicBezTo>
                      <a:cubicBezTo>
                        <a:pt x="368293" y="11444"/>
                        <a:pt x="307514" y="52594"/>
                        <a:pt x="253393" y="2119"/>
                      </a:cubicBezTo>
                      <a:lnTo>
                        <a:pt x="252600" y="1327"/>
                      </a:lnTo>
                      <a:cubicBezTo>
                        <a:pt x="252008" y="769"/>
                        <a:pt x="251222" y="465"/>
                        <a:pt x="250409" y="478"/>
                      </a:cubicBezTo>
                      <a:cubicBezTo>
                        <a:pt x="249619" y="471"/>
                        <a:pt x="248859" y="776"/>
                        <a:pt x="248292" y="1327"/>
                      </a:cubicBezTo>
                      <a:lnTo>
                        <a:pt x="247453" y="2119"/>
                      </a:lnTo>
                      <a:cubicBezTo>
                        <a:pt x="193369" y="52594"/>
                        <a:pt x="132534" y="11444"/>
                        <a:pt x="119311" y="1373"/>
                      </a:cubicBezTo>
                      <a:cubicBezTo>
                        <a:pt x="118976" y="815"/>
                        <a:pt x="118438" y="407"/>
                        <a:pt x="117810" y="236"/>
                      </a:cubicBezTo>
                      <a:cubicBezTo>
                        <a:pt x="117521" y="87"/>
                        <a:pt x="117202" y="7"/>
                        <a:pt x="116878" y="2"/>
                      </a:cubicBezTo>
                      <a:cubicBezTo>
                        <a:pt x="116438" y="-11"/>
                        <a:pt x="116003" y="95"/>
                        <a:pt x="115619" y="310"/>
                      </a:cubicBezTo>
                      <a:cubicBezTo>
                        <a:pt x="115199" y="730"/>
                        <a:pt x="114752" y="1131"/>
                        <a:pt x="114295" y="1522"/>
                      </a:cubicBezTo>
                      <a:cubicBezTo>
                        <a:pt x="69880" y="43484"/>
                        <a:pt x="20962" y="24741"/>
                        <a:pt x="5194" y="16834"/>
                      </a:cubicBezTo>
                      <a:lnTo>
                        <a:pt x="3637" y="16060"/>
                      </a:lnTo>
                      <a:cubicBezTo>
                        <a:pt x="3447" y="16005"/>
                        <a:pt x="3254" y="15965"/>
                        <a:pt x="3059" y="15939"/>
                      </a:cubicBezTo>
                      <a:cubicBezTo>
                        <a:pt x="1380" y="15928"/>
                        <a:pt x="11" y="17281"/>
                        <a:pt x="0" y="18960"/>
                      </a:cubicBezTo>
                      <a:cubicBezTo>
                        <a:pt x="0" y="18963"/>
                        <a:pt x="0" y="18966"/>
                        <a:pt x="0" y="18969"/>
                      </a:cubicBezTo>
                      <a:lnTo>
                        <a:pt x="0" y="40183"/>
                      </a:lnTo>
                      <a:cubicBezTo>
                        <a:pt x="-11" y="40987"/>
                        <a:pt x="310" y="41759"/>
                        <a:pt x="886" y="42318"/>
                      </a:cubicBezTo>
                      <a:cubicBezTo>
                        <a:pt x="52173" y="86938"/>
                        <a:pt x="100774" y="45116"/>
                        <a:pt x="112010" y="34113"/>
                      </a:cubicBezTo>
                    </a:path>
                  </a:pathLst>
                </a:custGeom>
                <a:solidFill>
                  <a:srgbClr val="FFFFFF"/>
                </a:solidFill>
                <a:ln w="92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99E2C1E2-5B25-25C8-0DE0-C93722021642}"/>
                </a:ext>
              </a:extLst>
            </p:cNvPr>
            <p:cNvGrpSpPr/>
            <p:nvPr userDrawn="1"/>
          </p:nvGrpSpPr>
          <p:grpSpPr>
            <a:xfrm>
              <a:off x="8259097" y="0"/>
              <a:ext cx="205740" cy="205740"/>
              <a:chOff x="8259097" y="0"/>
              <a:chExt cx="205740" cy="205740"/>
            </a:xfrm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2000A354-66E7-AB92-2A34-A05CE518FCC6}"/>
                  </a:ext>
                </a:extLst>
              </p:cNvPr>
              <p:cNvSpPr/>
              <p:nvPr userDrawn="1"/>
            </p:nvSpPr>
            <p:spPr bwMode="auto">
              <a:xfrm>
                <a:off x="8259097" y="0"/>
                <a:ext cx="205740" cy="205740"/>
              </a:xfrm>
              <a:prstGeom prst="rect">
                <a:avLst/>
              </a:prstGeom>
              <a:solidFill>
                <a:srgbClr val="56C02B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180" name="Graphic 138">
                <a:extLst>
                  <a:ext uri="{FF2B5EF4-FFF2-40B4-BE49-F238E27FC236}">
                    <a16:creationId xmlns:a16="http://schemas.microsoft.com/office/drawing/2014/main" id="{3C81F704-D384-1EEA-3094-CC11EDC265BB}"/>
                  </a:ext>
                </a:extLst>
              </p:cNvPr>
              <p:cNvGrpSpPr/>
              <p:nvPr/>
            </p:nvGrpSpPr>
            <p:grpSpPr>
              <a:xfrm>
                <a:off x="8313950" y="55789"/>
                <a:ext cx="96035" cy="94163"/>
                <a:chOff x="5350863" y="3100187"/>
                <a:chExt cx="447975" cy="439244"/>
              </a:xfrm>
              <a:solidFill>
                <a:srgbClr val="FFFFFF"/>
              </a:solidFill>
            </p:grpSpPr>
            <p:sp>
              <p:nvSpPr>
                <p:cNvPr id="181" name="Freeform: Shape 543">
                  <a:extLst>
                    <a:ext uri="{FF2B5EF4-FFF2-40B4-BE49-F238E27FC236}">
                      <a16:creationId xmlns:a16="http://schemas.microsoft.com/office/drawing/2014/main" id="{BE944ACB-2E2F-55C9-4545-719BF4301982}"/>
                    </a:ext>
                  </a:extLst>
                </p:cNvPr>
                <p:cNvSpPr/>
                <p:nvPr/>
              </p:nvSpPr>
              <p:spPr>
                <a:xfrm>
                  <a:off x="5472021" y="3355108"/>
                  <a:ext cx="30979" cy="70606"/>
                </a:xfrm>
                <a:custGeom>
                  <a:avLst/>
                  <a:gdLst>
                    <a:gd name="connsiteX0" fmla="*/ 28959 w 30979"/>
                    <a:gd name="connsiteY0" fmla="*/ 0 h 70606"/>
                    <a:gd name="connsiteX1" fmla="*/ 30980 w 30979"/>
                    <a:gd name="connsiteY1" fmla="*/ 2020 h 70606"/>
                    <a:gd name="connsiteX2" fmla="*/ 30980 w 30979"/>
                    <a:gd name="connsiteY2" fmla="*/ 68587 h 70606"/>
                    <a:gd name="connsiteX3" fmla="*/ 28978 w 30979"/>
                    <a:gd name="connsiteY3" fmla="*/ 70607 h 70606"/>
                    <a:gd name="connsiteX4" fmla="*/ 28959 w 30979"/>
                    <a:gd name="connsiteY4" fmla="*/ 70607 h 70606"/>
                    <a:gd name="connsiteX5" fmla="*/ 2029 w 30979"/>
                    <a:gd name="connsiteY5" fmla="*/ 70607 h 70606"/>
                    <a:gd name="connsiteX6" fmla="*/ 0 w 30979"/>
                    <a:gd name="connsiteY6" fmla="*/ 68596 h 70606"/>
                    <a:gd name="connsiteX7" fmla="*/ 0 w 30979"/>
                    <a:gd name="connsiteY7" fmla="*/ 68587 h 70606"/>
                    <a:gd name="connsiteX8" fmla="*/ 0 w 30979"/>
                    <a:gd name="connsiteY8" fmla="*/ 2020 h 70606"/>
                    <a:gd name="connsiteX9" fmla="*/ 2020 w 30979"/>
                    <a:gd name="connsiteY9" fmla="*/ 0 h 70606"/>
                    <a:gd name="connsiteX10" fmla="*/ 2029 w 30979"/>
                    <a:gd name="connsiteY10" fmla="*/ 0 h 706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30979" h="70606">
                      <a:moveTo>
                        <a:pt x="28959" y="0"/>
                      </a:moveTo>
                      <a:cubicBezTo>
                        <a:pt x="30075" y="0"/>
                        <a:pt x="30980" y="904"/>
                        <a:pt x="30980" y="2020"/>
                      </a:cubicBezTo>
                      <a:lnTo>
                        <a:pt x="30980" y="68587"/>
                      </a:lnTo>
                      <a:cubicBezTo>
                        <a:pt x="30985" y="69697"/>
                        <a:pt x="30088" y="70602"/>
                        <a:pt x="28978" y="70607"/>
                      </a:cubicBezTo>
                      <a:cubicBezTo>
                        <a:pt x="28972" y="70607"/>
                        <a:pt x="28966" y="70607"/>
                        <a:pt x="28959" y="70607"/>
                      </a:cubicBezTo>
                      <a:lnTo>
                        <a:pt x="2029" y="70607"/>
                      </a:lnTo>
                      <a:cubicBezTo>
                        <a:pt x="914" y="70612"/>
                        <a:pt x="5" y="69712"/>
                        <a:pt x="0" y="68596"/>
                      </a:cubicBezTo>
                      <a:cubicBezTo>
                        <a:pt x="0" y="68593"/>
                        <a:pt x="0" y="68590"/>
                        <a:pt x="0" y="68587"/>
                      </a:cubicBezTo>
                      <a:lnTo>
                        <a:pt x="0" y="2020"/>
                      </a:lnTo>
                      <a:cubicBezTo>
                        <a:pt x="0" y="905"/>
                        <a:pt x="904" y="0"/>
                        <a:pt x="2020" y="0"/>
                      </a:cubicBezTo>
                      <a:cubicBezTo>
                        <a:pt x="2023" y="0"/>
                        <a:pt x="2026" y="0"/>
                        <a:pt x="2029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2" name="Freeform: Shape 544">
                  <a:extLst>
                    <a:ext uri="{FF2B5EF4-FFF2-40B4-BE49-F238E27FC236}">
                      <a16:creationId xmlns:a16="http://schemas.microsoft.com/office/drawing/2014/main" id="{3F3A23B6-69BC-AB29-56D4-018716DECE89}"/>
                    </a:ext>
                  </a:extLst>
                </p:cNvPr>
                <p:cNvSpPr/>
                <p:nvPr/>
              </p:nvSpPr>
              <p:spPr>
                <a:xfrm>
                  <a:off x="5350863" y="3454290"/>
                  <a:ext cx="447975" cy="31217"/>
                </a:xfrm>
                <a:custGeom>
                  <a:avLst/>
                  <a:gdLst>
                    <a:gd name="connsiteX0" fmla="*/ 445937 w 447975"/>
                    <a:gd name="connsiteY0" fmla="*/ 0 h 31217"/>
                    <a:gd name="connsiteX1" fmla="*/ 2029 w 447975"/>
                    <a:gd name="connsiteY1" fmla="*/ 0 h 31217"/>
                    <a:gd name="connsiteX2" fmla="*/ 0 w 447975"/>
                    <a:gd name="connsiteY2" fmla="*/ 2093 h 31217"/>
                    <a:gd name="connsiteX3" fmla="*/ 0 w 447975"/>
                    <a:gd name="connsiteY3" fmla="*/ 29225 h 31217"/>
                    <a:gd name="connsiteX4" fmla="*/ 2029 w 447975"/>
                    <a:gd name="connsiteY4" fmla="*/ 31217 h 31217"/>
                    <a:gd name="connsiteX5" fmla="*/ 445937 w 447975"/>
                    <a:gd name="connsiteY5" fmla="*/ 31217 h 31217"/>
                    <a:gd name="connsiteX6" fmla="*/ 447976 w 447975"/>
                    <a:gd name="connsiteY6" fmla="*/ 29225 h 31217"/>
                    <a:gd name="connsiteX7" fmla="*/ 447976 w 447975"/>
                    <a:gd name="connsiteY7" fmla="*/ 2093 h 31217"/>
                    <a:gd name="connsiteX8" fmla="*/ 445937 w 447975"/>
                    <a:gd name="connsiteY8" fmla="*/ 0 h 31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7975" h="31217">
                      <a:moveTo>
                        <a:pt x="445937" y="0"/>
                      </a:moveTo>
                      <a:lnTo>
                        <a:pt x="2029" y="0"/>
                      </a:lnTo>
                      <a:cubicBezTo>
                        <a:pt x="896" y="30"/>
                        <a:pt x="-5" y="960"/>
                        <a:pt x="0" y="2093"/>
                      </a:cubicBezTo>
                      <a:lnTo>
                        <a:pt x="0" y="29225"/>
                      </a:lnTo>
                      <a:cubicBezTo>
                        <a:pt x="15" y="30333"/>
                        <a:pt x="921" y="31222"/>
                        <a:pt x="2029" y="31217"/>
                      </a:cubicBezTo>
                      <a:lnTo>
                        <a:pt x="445937" y="31217"/>
                      </a:lnTo>
                      <a:cubicBezTo>
                        <a:pt x="447043" y="31213"/>
                        <a:pt x="447946" y="30330"/>
                        <a:pt x="447976" y="29225"/>
                      </a:cubicBezTo>
                      <a:lnTo>
                        <a:pt x="447976" y="2093"/>
                      </a:lnTo>
                      <a:cubicBezTo>
                        <a:pt x="447971" y="960"/>
                        <a:pt x="447070" y="34"/>
                        <a:pt x="445937" y="0"/>
                      </a:cubicBezTo>
                    </a:path>
                  </a:pathLst>
                </a:custGeom>
                <a:solidFill>
                  <a:srgbClr val="FFFFFF"/>
                </a:solidFill>
                <a:ln w="9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3" name="Freeform: Shape 545">
                  <a:extLst>
                    <a:ext uri="{FF2B5EF4-FFF2-40B4-BE49-F238E27FC236}">
                      <a16:creationId xmlns:a16="http://schemas.microsoft.com/office/drawing/2014/main" id="{475AD491-1126-D514-79AE-23E1EBA9FA12}"/>
                    </a:ext>
                  </a:extLst>
                </p:cNvPr>
                <p:cNvSpPr/>
                <p:nvPr/>
              </p:nvSpPr>
              <p:spPr>
                <a:xfrm>
                  <a:off x="5350890" y="3508215"/>
                  <a:ext cx="447948" cy="31217"/>
                </a:xfrm>
                <a:custGeom>
                  <a:avLst/>
                  <a:gdLst>
                    <a:gd name="connsiteX0" fmla="*/ 445910 w 447948"/>
                    <a:gd name="connsiteY0" fmla="*/ 0 h 31217"/>
                    <a:gd name="connsiteX1" fmla="*/ 2002 w 447948"/>
                    <a:gd name="connsiteY1" fmla="*/ 0 h 31217"/>
                    <a:gd name="connsiteX2" fmla="*/ 0 w 447948"/>
                    <a:gd name="connsiteY2" fmla="*/ 2002 h 31217"/>
                    <a:gd name="connsiteX3" fmla="*/ 0 w 447948"/>
                    <a:gd name="connsiteY3" fmla="*/ 29215 h 31217"/>
                    <a:gd name="connsiteX4" fmla="*/ 2029 w 447948"/>
                    <a:gd name="connsiteY4" fmla="*/ 31217 h 31217"/>
                    <a:gd name="connsiteX5" fmla="*/ 445910 w 447948"/>
                    <a:gd name="connsiteY5" fmla="*/ 31217 h 31217"/>
                    <a:gd name="connsiteX6" fmla="*/ 447948 w 447948"/>
                    <a:gd name="connsiteY6" fmla="*/ 29215 h 31217"/>
                    <a:gd name="connsiteX7" fmla="*/ 447948 w 447948"/>
                    <a:gd name="connsiteY7" fmla="*/ 2002 h 31217"/>
                    <a:gd name="connsiteX8" fmla="*/ 445910 w 447948"/>
                    <a:gd name="connsiteY8" fmla="*/ 0 h 3121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47948" h="31217">
                      <a:moveTo>
                        <a:pt x="445910" y="0"/>
                      </a:moveTo>
                      <a:lnTo>
                        <a:pt x="2002" y="0"/>
                      </a:lnTo>
                      <a:cubicBezTo>
                        <a:pt x="902" y="15"/>
                        <a:pt x="15" y="902"/>
                        <a:pt x="0" y="2002"/>
                      </a:cubicBezTo>
                      <a:lnTo>
                        <a:pt x="0" y="29215"/>
                      </a:lnTo>
                      <a:cubicBezTo>
                        <a:pt x="20" y="30323"/>
                        <a:pt x="921" y="31213"/>
                        <a:pt x="2029" y="31217"/>
                      </a:cubicBezTo>
                      <a:lnTo>
                        <a:pt x="445910" y="31217"/>
                      </a:lnTo>
                      <a:cubicBezTo>
                        <a:pt x="447017" y="31208"/>
                        <a:pt x="447919" y="30323"/>
                        <a:pt x="447948" y="29215"/>
                      </a:cubicBezTo>
                      <a:lnTo>
                        <a:pt x="447948" y="2002"/>
                      </a:lnTo>
                      <a:cubicBezTo>
                        <a:pt x="447923" y="892"/>
                        <a:pt x="447019" y="5"/>
                        <a:pt x="445910" y="0"/>
                      </a:cubicBezTo>
                    </a:path>
                  </a:pathLst>
                </a:custGeom>
                <a:solidFill>
                  <a:srgbClr val="FFFFFF"/>
                </a:solidFill>
                <a:ln w="9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4" name="Freeform: Shape 546">
                  <a:extLst>
                    <a:ext uri="{FF2B5EF4-FFF2-40B4-BE49-F238E27FC236}">
                      <a16:creationId xmlns:a16="http://schemas.microsoft.com/office/drawing/2014/main" id="{2E4D4C1E-8E9A-91C4-42E8-536DDF182D0E}"/>
                    </a:ext>
                  </a:extLst>
                </p:cNvPr>
                <p:cNvSpPr/>
                <p:nvPr/>
              </p:nvSpPr>
              <p:spPr>
                <a:xfrm>
                  <a:off x="5637089" y="3266932"/>
                  <a:ext cx="150807" cy="40084"/>
                </a:xfrm>
                <a:custGeom>
                  <a:avLst/>
                  <a:gdLst>
                    <a:gd name="connsiteX0" fmla="*/ 75237 w 150807"/>
                    <a:gd name="connsiteY0" fmla="*/ 14498 h 40084"/>
                    <a:gd name="connsiteX1" fmla="*/ 36844 w 150807"/>
                    <a:gd name="connsiteY1" fmla="*/ 27 h 40084"/>
                    <a:gd name="connsiteX2" fmla="*/ 1193 w 150807"/>
                    <a:gd name="connsiteY2" fmla="*/ 15174 h 40084"/>
                    <a:gd name="connsiteX3" fmla="*/ 4 w 150807"/>
                    <a:gd name="connsiteY3" fmla="*/ 17917 h 40084"/>
                    <a:gd name="connsiteX4" fmla="*/ 4 w 150807"/>
                    <a:gd name="connsiteY4" fmla="*/ 20422 h 40084"/>
                    <a:gd name="connsiteX5" fmla="*/ 1275 w 150807"/>
                    <a:gd name="connsiteY5" fmla="*/ 23456 h 40084"/>
                    <a:gd name="connsiteX6" fmla="*/ 4401 w 150807"/>
                    <a:gd name="connsiteY6" fmla="*/ 24188 h 40084"/>
                    <a:gd name="connsiteX7" fmla="*/ 5233 w 150807"/>
                    <a:gd name="connsiteY7" fmla="*/ 23978 h 40084"/>
                    <a:gd name="connsiteX8" fmla="*/ 7454 w 150807"/>
                    <a:gd name="connsiteY8" fmla="*/ 22570 h 40084"/>
                    <a:gd name="connsiteX9" fmla="*/ 25234 w 150807"/>
                    <a:gd name="connsiteY9" fmla="*/ 18913 h 40084"/>
                    <a:gd name="connsiteX10" fmla="*/ 70940 w 150807"/>
                    <a:gd name="connsiteY10" fmla="*/ 38110 h 40084"/>
                    <a:gd name="connsiteX11" fmla="*/ 71352 w 150807"/>
                    <a:gd name="connsiteY11" fmla="*/ 38476 h 40084"/>
                    <a:gd name="connsiteX12" fmla="*/ 75209 w 150807"/>
                    <a:gd name="connsiteY12" fmla="*/ 40084 h 40084"/>
                    <a:gd name="connsiteX13" fmla="*/ 78966 w 150807"/>
                    <a:gd name="connsiteY13" fmla="*/ 38512 h 40084"/>
                    <a:gd name="connsiteX14" fmla="*/ 79332 w 150807"/>
                    <a:gd name="connsiteY14" fmla="*/ 38137 h 40084"/>
                    <a:gd name="connsiteX15" fmla="*/ 125130 w 150807"/>
                    <a:gd name="connsiteY15" fmla="*/ 18941 h 40084"/>
                    <a:gd name="connsiteX16" fmla="*/ 142955 w 150807"/>
                    <a:gd name="connsiteY16" fmla="*/ 22597 h 40084"/>
                    <a:gd name="connsiteX17" fmla="*/ 145414 w 150807"/>
                    <a:gd name="connsiteY17" fmla="*/ 24096 h 40084"/>
                    <a:gd name="connsiteX18" fmla="*/ 148010 w 150807"/>
                    <a:gd name="connsiteY18" fmla="*/ 24078 h 40084"/>
                    <a:gd name="connsiteX19" fmla="*/ 150807 w 150807"/>
                    <a:gd name="connsiteY19" fmla="*/ 20422 h 40084"/>
                    <a:gd name="connsiteX20" fmla="*/ 150807 w 150807"/>
                    <a:gd name="connsiteY20" fmla="*/ 18282 h 40084"/>
                    <a:gd name="connsiteX21" fmla="*/ 149619 w 150807"/>
                    <a:gd name="connsiteY21" fmla="*/ 15540 h 40084"/>
                    <a:gd name="connsiteX22" fmla="*/ 113538 w 150807"/>
                    <a:gd name="connsiteY22" fmla="*/ 0 h 40084"/>
                    <a:gd name="connsiteX23" fmla="*/ 75209 w 150807"/>
                    <a:gd name="connsiteY23" fmla="*/ 14489 h 40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</a:cxnLst>
                  <a:rect l="l" t="t" r="r" b="b"/>
                  <a:pathLst>
                    <a:path w="150807" h="40084">
                      <a:moveTo>
                        <a:pt x="75237" y="14498"/>
                      </a:moveTo>
                      <a:cubicBezTo>
                        <a:pt x="69697" y="10156"/>
                        <a:pt x="54888" y="27"/>
                        <a:pt x="36844" y="27"/>
                      </a:cubicBezTo>
                      <a:cubicBezTo>
                        <a:pt x="23936" y="27"/>
                        <a:pt x="11934" y="5110"/>
                        <a:pt x="1193" y="15174"/>
                      </a:cubicBezTo>
                      <a:cubicBezTo>
                        <a:pt x="442" y="15890"/>
                        <a:pt x="13" y="16880"/>
                        <a:pt x="4" y="17917"/>
                      </a:cubicBezTo>
                      <a:lnTo>
                        <a:pt x="4" y="20422"/>
                      </a:lnTo>
                      <a:cubicBezTo>
                        <a:pt x="-50" y="21573"/>
                        <a:pt x="416" y="22688"/>
                        <a:pt x="1275" y="23456"/>
                      </a:cubicBezTo>
                      <a:cubicBezTo>
                        <a:pt x="2141" y="24185"/>
                        <a:pt x="3302" y="24457"/>
                        <a:pt x="4401" y="24188"/>
                      </a:cubicBezTo>
                      <a:cubicBezTo>
                        <a:pt x="4684" y="24142"/>
                        <a:pt x="4963" y="24072"/>
                        <a:pt x="5233" y="23978"/>
                      </a:cubicBezTo>
                      <a:cubicBezTo>
                        <a:pt x="6067" y="23675"/>
                        <a:pt x="6825" y="23194"/>
                        <a:pt x="7454" y="22570"/>
                      </a:cubicBezTo>
                      <a:cubicBezTo>
                        <a:pt x="9776" y="21007"/>
                        <a:pt x="16139" y="18913"/>
                        <a:pt x="25234" y="18913"/>
                      </a:cubicBezTo>
                      <a:cubicBezTo>
                        <a:pt x="34631" y="18913"/>
                        <a:pt x="53115" y="21436"/>
                        <a:pt x="70940" y="38110"/>
                      </a:cubicBezTo>
                      <a:lnTo>
                        <a:pt x="71352" y="38476"/>
                      </a:lnTo>
                      <a:cubicBezTo>
                        <a:pt x="72367" y="39511"/>
                        <a:pt x="73759" y="40092"/>
                        <a:pt x="75209" y="40084"/>
                      </a:cubicBezTo>
                      <a:cubicBezTo>
                        <a:pt x="76623" y="40090"/>
                        <a:pt x="77978" y="39522"/>
                        <a:pt x="78966" y="38512"/>
                      </a:cubicBezTo>
                      <a:lnTo>
                        <a:pt x="79332" y="38137"/>
                      </a:lnTo>
                      <a:cubicBezTo>
                        <a:pt x="97285" y="21464"/>
                        <a:pt x="115732" y="18941"/>
                        <a:pt x="125130" y="18941"/>
                      </a:cubicBezTo>
                      <a:cubicBezTo>
                        <a:pt x="134271" y="18941"/>
                        <a:pt x="140670" y="21080"/>
                        <a:pt x="142955" y="22597"/>
                      </a:cubicBezTo>
                      <a:cubicBezTo>
                        <a:pt x="143654" y="23272"/>
                        <a:pt x="144494" y="23784"/>
                        <a:pt x="145414" y="24096"/>
                      </a:cubicBezTo>
                      <a:cubicBezTo>
                        <a:pt x="146268" y="24301"/>
                        <a:pt x="147159" y="24294"/>
                        <a:pt x="148010" y="24078"/>
                      </a:cubicBezTo>
                      <a:cubicBezTo>
                        <a:pt x="149658" y="23626"/>
                        <a:pt x="150802" y="22130"/>
                        <a:pt x="150807" y="20422"/>
                      </a:cubicBezTo>
                      <a:lnTo>
                        <a:pt x="150807" y="18282"/>
                      </a:lnTo>
                      <a:cubicBezTo>
                        <a:pt x="150796" y="17246"/>
                        <a:pt x="150368" y="16257"/>
                        <a:pt x="149619" y="15540"/>
                      </a:cubicBezTo>
                      <a:cubicBezTo>
                        <a:pt x="138777" y="5211"/>
                        <a:pt x="126647" y="0"/>
                        <a:pt x="113538" y="0"/>
                      </a:cubicBezTo>
                      <a:cubicBezTo>
                        <a:pt x="95649" y="0"/>
                        <a:pt x="80913" y="9973"/>
                        <a:pt x="75209" y="14489"/>
                      </a:cubicBezTo>
                    </a:path>
                  </a:pathLst>
                </a:custGeom>
                <a:solidFill>
                  <a:srgbClr val="FFFFFF"/>
                </a:solidFill>
                <a:ln w="9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5" name="Freeform: Shape 547">
                  <a:extLst>
                    <a:ext uri="{FF2B5EF4-FFF2-40B4-BE49-F238E27FC236}">
                      <a16:creationId xmlns:a16="http://schemas.microsoft.com/office/drawing/2014/main" id="{9C4A85C6-2EBF-7162-6FC3-E41A170DFB92}"/>
                    </a:ext>
                  </a:extLst>
                </p:cNvPr>
                <p:cNvSpPr/>
                <p:nvPr/>
              </p:nvSpPr>
              <p:spPr>
                <a:xfrm>
                  <a:off x="5682236" y="3100259"/>
                  <a:ext cx="95733" cy="38888"/>
                </a:xfrm>
                <a:custGeom>
                  <a:avLst/>
                  <a:gdLst>
                    <a:gd name="connsiteX0" fmla="*/ 2547 w 95733"/>
                    <a:gd name="connsiteY0" fmla="*/ 4269 h 38888"/>
                    <a:gd name="connsiteX1" fmla="*/ 609 w 95733"/>
                    <a:gd name="connsiteY1" fmla="*/ 6609 h 38888"/>
                    <a:gd name="connsiteX2" fmla="*/ 161 w 95733"/>
                    <a:gd name="connsiteY2" fmla="*/ 8090 h 38888"/>
                    <a:gd name="connsiteX3" fmla="*/ 746 w 95733"/>
                    <a:gd name="connsiteY3" fmla="*/ 11427 h 38888"/>
                    <a:gd name="connsiteX4" fmla="*/ 3489 w 95733"/>
                    <a:gd name="connsiteY4" fmla="*/ 12926 h 38888"/>
                    <a:gd name="connsiteX5" fmla="*/ 4046 w 95733"/>
                    <a:gd name="connsiteY5" fmla="*/ 12926 h 38888"/>
                    <a:gd name="connsiteX6" fmla="*/ 6185 w 95733"/>
                    <a:gd name="connsiteY6" fmla="*/ 12377 h 38888"/>
                    <a:gd name="connsiteX7" fmla="*/ 8928 w 95733"/>
                    <a:gd name="connsiteY7" fmla="*/ 12076 h 38888"/>
                    <a:gd name="connsiteX8" fmla="*/ 40639 w 95733"/>
                    <a:gd name="connsiteY8" fmla="*/ 32790 h 38888"/>
                    <a:gd name="connsiteX9" fmla="*/ 40794 w 95733"/>
                    <a:gd name="connsiteY9" fmla="*/ 33082 h 38888"/>
                    <a:gd name="connsiteX10" fmla="*/ 43628 w 95733"/>
                    <a:gd name="connsiteY10" fmla="*/ 35349 h 38888"/>
                    <a:gd name="connsiteX11" fmla="*/ 45045 w 95733"/>
                    <a:gd name="connsiteY11" fmla="*/ 35569 h 38888"/>
                    <a:gd name="connsiteX12" fmla="*/ 47284 w 95733"/>
                    <a:gd name="connsiteY12" fmla="*/ 35020 h 38888"/>
                    <a:gd name="connsiteX13" fmla="*/ 47577 w 95733"/>
                    <a:gd name="connsiteY13" fmla="*/ 34874 h 38888"/>
                    <a:gd name="connsiteX14" fmla="*/ 67377 w 95733"/>
                    <a:gd name="connsiteY14" fmla="*/ 29974 h 38888"/>
                    <a:gd name="connsiteX15" fmla="*/ 87625 w 95733"/>
                    <a:gd name="connsiteY15" fmla="*/ 36455 h 38888"/>
                    <a:gd name="connsiteX16" fmla="*/ 89060 w 95733"/>
                    <a:gd name="connsiteY16" fmla="*/ 38092 h 38888"/>
                    <a:gd name="connsiteX17" fmla="*/ 90504 w 95733"/>
                    <a:gd name="connsiteY17" fmla="*/ 38786 h 38888"/>
                    <a:gd name="connsiteX18" fmla="*/ 91162 w 95733"/>
                    <a:gd name="connsiteY18" fmla="*/ 38878 h 38888"/>
                    <a:gd name="connsiteX19" fmla="*/ 91555 w 95733"/>
                    <a:gd name="connsiteY19" fmla="*/ 38878 h 38888"/>
                    <a:gd name="connsiteX20" fmla="*/ 93320 w 95733"/>
                    <a:gd name="connsiteY20" fmla="*/ 38439 h 38888"/>
                    <a:gd name="connsiteX21" fmla="*/ 95203 w 95733"/>
                    <a:gd name="connsiteY21" fmla="*/ 36163 h 38888"/>
                    <a:gd name="connsiteX22" fmla="*/ 95578 w 95733"/>
                    <a:gd name="connsiteY22" fmla="*/ 34856 h 38888"/>
                    <a:gd name="connsiteX23" fmla="*/ 95733 w 95733"/>
                    <a:gd name="connsiteY23" fmla="*/ 33777 h 38888"/>
                    <a:gd name="connsiteX24" fmla="*/ 95212 w 95733"/>
                    <a:gd name="connsiteY24" fmla="*/ 31866 h 38888"/>
                    <a:gd name="connsiteX25" fmla="*/ 65101 w 95733"/>
                    <a:gd name="connsiteY25" fmla="*/ 13776 h 38888"/>
                    <a:gd name="connsiteX26" fmla="*/ 49122 w 95733"/>
                    <a:gd name="connsiteY26" fmla="*/ 16774 h 38888"/>
                    <a:gd name="connsiteX27" fmla="*/ 19184 w 95733"/>
                    <a:gd name="connsiteY27" fmla="*/ 0 h 38888"/>
                    <a:gd name="connsiteX28" fmla="*/ 2547 w 95733"/>
                    <a:gd name="connsiteY28" fmla="*/ 4205 h 388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</a:cxnLst>
                  <a:rect l="l" t="t" r="r" b="b"/>
                  <a:pathLst>
                    <a:path w="95733" h="38888">
                      <a:moveTo>
                        <a:pt x="2547" y="4269"/>
                      </a:moveTo>
                      <a:cubicBezTo>
                        <a:pt x="1598" y="4738"/>
                        <a:pt x="893" y="5589"/>
                        <a:pt x="609" y="6609"/>
                      </a:cubicBezTo>
                      <a:lnTo>
                        <a:pt x="161" y="8090"/>
                      </a:lnTo>
                      <a:cubicBezTo>
                        <a:pt x="-185" y="9232"/>
                        <a:pt x="33" y="10470"/>
                        <a:pt x="746" y="11427"/>
                      </a:cubicBezTo>
                      <a:cubicBezTo>
                        <a:pt x="1390" y="12311"/>
                        <a:pt x="2396" y="12862"/>
                        <a:pt x="3489" y="12926"/>
                      </a:cubicBezTo>
                      <a:cubicBezTo>
                        <a:pt x="3673" y="12962"/>
                        <a:pt x="3862" y="12962"/>
                        <a:pt x="4046" y="12926"/>
                      </a:cubicBezTo>
                      <a:cubicBezTo>
                        <a:pt x="4793" y="12915"/>
                        <a:pt x="5526" y="12727"/>
                        <a:pt x="6185" y="12377"/>
                      </a:cubicBezTo>
                      <a:cubicBezTo>
                        <a:pt x="7084" y="12164"/>
                        <a:pt x="8005" y="12062"/>
                        <a:pt x="8928" y="12076"/>
                      </a:cubicBezTo>
                      <a:cubicBezTo>
                        <a:pt x="10911" y="12076"/>
                        <a:pt x="28810" y="12679"/>
                        <a:pt x="40639" y="32790"/>
                      </a:cubicBezTo>
                      <a:lnTo>
                        <a:pt x="40794" y="33082"/>
                      </a:lnTo>
                      <a:cubicBezTo>
                        <a:pt x="41380" y="34201"/>
                        <a:pt x="42408" y="35023"/>
                        <a:pt x="43628" y="35349"/>
                      </a:cubicBezTo>
                      <a:cubicBezTo>
                        <a:pt x="44088" y="35485"/>
                        <a:pt x="44565" y="35559"/>
                        <a:pt x="45045" y="35569"/>
                      </a:cubicBezTo>
                      <a:cubicBezTo>
                        <a:pt x="45825" y="35570"/>
                        <a:pt x="46593" y="35382"/>
                        <a:pt x="47284" y="35020"/>
                      </a:cubicBezTo>
                      <a:lnTo>
                        <a:pt x="47577" y="34874"/>
                      </a:lnTo>
                      <a:cubicBezTo>
                        <a:pt x="53705" y="31720"/>
                        <a:pt x="60485" y="30043"/>
                        <a:pt x="67377" y="29974"/>
                      </a:cubicBezTo>
                      <a:cubicBezTo>
                        <a:pt x="78593" y="29974"/>
                        <a:pt x="85915" y="34545"/>
                        <a:pt x="87625" y="36455"/>
                      </a:cubicBezTo>
                      <a:cubicBezTo>
                        <a:pt x="87980" y="37097"/>
                        <a:pt x="88470" y="37655"/>
                        <a:pt x="89060" y="38092"/>
                      </a:cubicBezTo>
                      <a:cubicBezTo>
                        <a:pt x="89523" y="38360"/>
                        <a:pt x="90006" y="38592"/>
                        <a:pt x="90504" y="38786"/>
                      </a:cubicBezTo>
                      <a:cubicBezTo>
                        <a:pt x="90720" y="38841"/>
                        <a:pt x="90940" y="38872"/>
                        <a:pt x="91162" y="38878"/>
                      </a:cubicBezTo>
                      <a:cubicBezTo>
                        <a:pt x="91293" y="38892"/>
                        <a:pt x="91425" y="38892"/>
                        <a:pt x="91555" y="38878"/>
                      </a:cubicBezTo>
                      <a:cubicBezTo>
                        <a:pt x="92170" y="38874"/>
                        <a:pt x="92775" y="38724"/>
                        <a:pt x="93320" y="38439"/>
                      </a:cubicBezTo>
                      <a:cubicBezTo>
                        <a:pt x="94233" y="37970"/>
                        <a:pt x="94913" y="37147"/>
                        <a:pt x="95203" y="36163"/>
                      </a:cubicBezTo>
                      <a:lnTo>
                        <a:pt x="95578" y="34856"/>
                      </a:lnTo>
                      <a:cubicBezTo>
                        <a:pt x="95687" y="34507"/>
                        <a:pt x="95739" y="34142"/>
                        <a:pt x="95733" y="33777"/>
                      </a:cubicBezTo>
                      <a:cubicBezTo>
                        <a:pt x="95738" y="33104"/>
                        <a:pt x="95558" y="32443"/>
                        <a:pt x="95212" y="31866"/>
                      </a:cubicBezTo>
                      <a:cubicBezTo>
                        <a:pt x="86592" y="16902"/>
                        <a:pt x="74087" y="13776"/>
                        <a:pt x="65101" y="13776"/>
                      </a:cubicBezTo>
                      <a:cubicBezTo>
                        <a:pt x="59641" y="13844"/>
                        <a:pt x="54235" y="14858"/>
                        <a:pt x="49122" y="16774"/>
                      </a:cubicBezTo>
                      <a:cubicBezTo>
                        <a:pt x="45063" y="11289"/>
                        <a:pt x="34779" y="0"/>
                        <a:pt x="19184" y="0"/>
                      </a:cubicBezTo>
                      <a:cubicBezTo>
                        <a:pt x="13386" y="78"/>
                        <a:pt x="7687" y="1518"/>
                        <a:pt x="2547" y="4205"/>
                      </a:cubicBezTo>
                    </a:path>
                  </a:pathLst>
                </a:custGeom>
                <a:solidFill>
                  <a:srgbClr val="FFFFFF"/>
                </a:solidFill>
                <a:ln w="9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6" name="Freeform: Shape 548">
                  <a:extLst>
                    <a:ext uri="{FF2B5EF4-FFF2-40B4-BE49-F238E27FC236}">
                      <a16:creationId xmlns:a16="http://schemas.microsoft.com/office/drawing/2014/main" id="{5A24DFD7-D4AA-1783-23E7-2B1E9FECFC41}"/>
                    </a:ext>
                  </a:extLst>
                </p:cNvPr>
                <p:cNvSpPr/>
                <p:nvPr/>
              </p:nvSpPr>
              <p:spPr>
                <a:xfrm>
                  <a:off x="5590981" y="3151505"/>
                  <a:ext cx="125210" cy="36162"/>
                </a:xfrm>
                <a:custGeom>
                  <a:avLst/>
                  <a:gdLst>
                    <a:gd name="connsiteX0" fmla="*/ 4 w 125210"/>
                    <a:gd name="connsiteY0" fmla="*/ 21299 h 36162"/>
                    <a:gd name="connsiteX1" fmla="*/ 132 w 125210"/>
                    <a:gd name="connsiteY1" fmla="*/ 23301 h 36162"/>
                    <a:gd name="connsiteX2" fmla="*/ 4148 w 125210"/>
                    <a:gd name="connsiteY2" fmla="*/ 26859 h 36162"/>
                    <a:gd name="connsiteX3" fmla="*/ 4895 w 125210"/>
                    <a:gd name="connsiteY3" fmla="*/ 26738 h 36162"/>
                    <a:gd name="connsiteX4" fmla="*/ 5544 w 125210"/>
                    <a:gd name="connsiteY4" fmla="*/ 26537 h 36162"/>
                    <a:gd name="connsiteX5" fmla="*/ 7463 w 125210"/>
                    <a:gd name="connsiteY5" fmla="*/ 25120 h 36162"/>
                    <a:gd name="connsiteX6" fmla="*/ 24393 w 125210"/>
                    <a:gd name="connsiteY6" fmla="*/ 21272 h 36162"/>
                    <a:gd name="connsiteX7" fmla="*/ 59486 w 125210"/>
                    <a:gd name="connsiteY7" fmla="*/ 34554 h 36162"/>
                    <a:gd name="connsiteX8" fmla="*/ 59797 w 125210"/>
                    <a:gd name="connsiteY8" fmla="*/ 34874 h 36162"/>
                    <a:gd name="connsiteX9" fmla="*/ 63225 w 125210"/>
                    <a:gd name="connsiteY9" fmla="*/ 36163 h 36162"/>
                    <a:gd name="connsiteX10" fmla="*/ 63554 w 125210"/>
                    <a:gd name="connsiteY10" fmla="*/ 36163 h 36162"/>
                    <a:gd name="connsiteX11" fmla="*/ 67037 w 125210"/>
                    <a:gd name="connsiteY11" fmla="*/ 34490 h 36162"/>
                    <a:gd name="connsiteX12" fmla="*/ 67329 w 125210"/>
                    <a:gd name="connsiteY12" fmla="*/ 34152 h 36162"/>
                    <a:gd name="connsiteX13" fmla="*/ 106244 w 125210"/>
                    <a:gd name="connsiteY13" fmla="*/ 16171 h 36162"/>
                    <a:gd name="connsiteX14" fmla="*/ 117817 w 125210"/>
                    <a:gd name="connsiteY14" fmla="*/ 18282 h 36162"/>
                    <a:gd name="connsiteX15" fmla="*/ 120129 w 125210"/>
                    <a:gd name="connsiteY15" fmla="*/ 19480 h 36162"/>
                    <a:gd name="connsiteX16" fmla="*/ 122689 w 125210"/>
                    <a:gd name="connsiteY16" fmla="*/ 19361 h 36162"/>
                    <a:gd name="connsiteX17" fmla="*/ 125203 w 125210"/>
                    <a:gd name="connsiteY17" fmla="*/ 15549 h 36162"/>
                    <a:gd name="connsiteX18" fmla="*/ 125102 w 125210"/>
                    <a:gd name="connsiteY18" fmla="*/ 13812 h 36162"/>
                    <a:gd name="connsiteX19" fmla="*/ 123767 w 125210"/>
                    <a:gd name="connsiteY19" fmla="*/ 11171 h 36162"/>
                    <a:gd name="connsiteX20" fmla="*/ 95375 w 125210"/>
                    <a:gd name="connsiteY20" fmla="*/ 0 h 36162"/>
                    <a:gd name="connsiteX21" fmla="*/ 62146 w 125210"/>
                    <a:gd name="connsiteY21" fmla="*/ 13712 h 36162"/>
                    <a:gd name="connsiteX22" fmla="*/ 32529 w 125210"/>
                    <a:gd name="connsiteY22" fmla="*/ 3876 h 36162"/>
                    <a:gd name="connsiteX23" fmla="*/ 1037 w 125210"/>
                    <a:gd name="connsiteY23" fmla="*/ 18429 h 36162"/>
                    <a:gd name="connsiteX24" fmla="*/ 4 w 125210"/>
                    <a:gd name="connsiteY24" fmla="*/ 21272 h 361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25210" h="36162">
                      <a:moveTo>
                        <a:pt x="4" y="21299"/>
                      </a:moveTo>
                      <a:lnTo>
                        <a:pt x="132" y="23301"/>
                      </a:lnTo>
                      <a:cubicBezTo>
                        <a:pt x="259" y="25392"/>
                        <a:pt x="2056" y="26985"/>
                        <a:pt x="4148" y="26859"/>
                      </a:cubicBezTo>
                      <a:cubicBezTo>
                        <a:pt x="4400" y="26844"/>
                        <a:pt x="4650" y="26803"/>
                        <a:pt x="4895" y="26738"/>
                      </a:cubicBezTo>
                      <a:cubicBezTo>
                        <a:pt x="5115" y="26686"/>
                        <a:pt x="5332" y="26619"/>
                        <a:pt x="5544" y="26537"/>
                      </a:cubicBezTo>
                      <a:cubicBezTo>
                        <a:pt x="6290" y="26228"/>
                        <a:pt x="6949" y="25742"/>
                        <a:pt x="7463" y="25120"/>
                      </a:cubicBezTo>
                      <a:cubicBezTo>
                        <a:pt x="9347" y="23758"/>
                        <a:pt x="15426" y="21272"/>
                        <a:pt x="24393" y="21272"/>
                      </a:cubicBezTo>
                      <a:cubicBezTo>
                        <a:pt x="33013" y="21272"/>
                        <a:pt x="46122" y="23575"/>
                        <a:pt x="59486" y="34554"/>
                      </a:cubicBezTo>
                      <a:lnTo>
                        <a:pt x="59797" y="34874"/>
                      </a:lnTo>
                      <a:cubicBezTo>
                        <a:pt x="60750" y="35698"/>
                        <a:pt x="61965" y="36156"/>
                        <a:pt x="63225" y="36163"/>
                      </a:cubicBezTo>
                      <a:lnTo>
                        <a:pt x="63554" y="36163"/>
                      </a:lnTo>
                      <a:cubicBezTo>
                        <a:pt x="64887" y="36073"/>
                        <a:pt x="66134" y="35474"/>
                        <a:pt x="67037" y="34490"/>
                      </a:cubicBezTo>
                      <a:lnTo>
                        <a:pt x="67329" y="34152"/>
                      </a:lnTo>
                      <a:cubicBezTo>
                        <a:pt x="82129" y="18493"/>
                        <a:pt x="98062" y="16171"/>
                        <a:pt x="106244" y="16171"/>
                      </a:cubicBezTo>
                      <a:cubicBezTo>
                        <a:pt x="112076" y="16171"/>
                        <a:pt x="116208" y="17368"/>
                        <a:pt x="117817" y="18282"/>
                      </a:cubicBezTo>
                      <a:cubicBezTo>
                        <a:pt x="118489" y="18849"/>
                        <a:pt x="119279" y="19258"/>
                        <a:pt x="120129" y="19480"/>
                      </a:cubicBezTo>
                      <a:cubicBezTo>
                        <a:pt x="120976" y="19693"/>
                        <a:pt x="121866" y="19651"/>
                        <a:pt x="122689" y="19361"/>
                      </a:cubicBezTo>
                      <a:cubicBezTo>
                        <a:pt x="124285" y="18796"/>
                        <a:pt x="125312" y="17239"/>
                        <a:pt x="125203" y="15549"/>
                      </a:cubicBezTo>
                      <a:lnTo>
                        <a:pt x="125102" y="13812"/>
                      </a:lnTo>
                      <a:cubicBezTo>
                        <a:pt x="125037" y="12786"/>
                        <a:pt x="124555" y="11831"/>
                        <a:pt x="123767" y="11171"/>
                      </a:cubicBezTo>
                      <a:cubicBezTo>
                        <a:pt x="114937" y="3739"/>
                        <a:pt x="105403" y="0"/>
                        <a:pt x="95375" y="0"/>
                      </a:cubicBezTo>
                      <a:cubicBezTo>
                        <a:pt x="79762" y="0"/>
                        <a:pt x="67302" y="9214"/>
                        <a:pt x="62146" y="13712"/>
                      </a:cubicBezTo>
                      <a:cubicBezTo>
                        <a:pt x="57429" y="10494"/>
                        <a:pt x="45966" y="3876"/>
                        <a:pt x="32529" y="3876"/>
                      </a:cubicBezTo>
                      <a:cubicBezTo>
                        <a:pt x="20718" y="3876"/>
                        <a:pt x="10133" y="8785"/>
                        <a:pt x="1037" y="18429"/>
                      </a:cubicBezTo>
                      <a:cubicBezTo>
                        <a:pt x="327" y="19201"/>
                        <a:pt x="-44" y="20224"/>
                        <a:pt x="4" y="21272"/>
                      </a:cubicBezTo>
                    </a:path>
                  </a:pathLst>
                </a:custGeom>
                <a:solidFill>
                  <a:srgbClr val="FFFFFF"/>
                </a:solidFill>
                <a:ln w="9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7" name="Freeform: Shape 549">
                  <a:extLst>
                    <a:ext uri="{FF2B5EF4-FFF2-40B4-BE49-F238E27FC236}">
                      <a16:creationId xmlns:a16="http://schemas.microsoft.com/office/drawing/2014/main" id="{9F46971C-7189-E0EE-0A45-C9CA4E65D96E}"/>
                    </a:ext>
                  </a:extLst>
                </p:cNvPr>
                <p:cNvSpPr/>
                <p:nvPr/>
              </p:nvSpPr>
              <p:spPr>
                <a:xfrm>
                  <a:off x="5366348" y="3100187"/>
                  <a:ext cx="231700" cy="237351"/>
                </a:xfrm>
                <a:custGeom>
                  <a:avLst/>
                  <a:gdLst>
                    <a:gd name="connsiteX0" fmla="*/ 0 w 231700"/>
                    <a:gd name="connsiteY0" fmla="*/ 108249 h 237351"/>
                    <a:gd name="connsiteX1" fmla="*/ 48110 w 231700"/>
                    <a:gd name="connsiteY1" fmla="*/ 60103 h 237351"/>
                    <a:gd name="connsiteX2" fmla="*/ 48129 w 231700"/>
                    <a:gd name="connsiteY2" fmla="*/ 60103 h 237351"/>
                    <a:gd name="connsiteX3" fmla="*/ 51209 w 231700"/>
                    <a:gd name="connsiteY3" fmla="*/ 60258 h 237351"/>
                    <a:gd name="connsiteX4" fmla="*/ 120928 w 231700"/>
                    <a:gd name="connsiteY4" fmla="*/ 182 h 237351"/>
                    <a:gd name="connsiteX5" fmla="*/ 181004 w 231700"/>
                    <a:gd name="connsiteY5" fmla="*/ 69901 h 237351"/>
                    <a:gd name="connsiteX6" fmla="*/ 174616 w 231700"/>
                    <a:gd name="connsiteY6" fmla="*/ 93569 h 237351"/>
                    <a:gd name="connsiteX7" fmla="*/ 229976 w 231700"/>
                    <a:gd name="connsiteY7" fmla="*/ 180282 h 237351"/>
                    <a:gd name="connsiteX8" fmla="*/ 158820 w 231700"/>
                    <a:gd name="connsiteY8" fmla="*/ 237351 h 237351"/>
                    <a:gd name="connsiteX9" fmla="*/ 61713 w 231700"/>
                    <a:gd name="connsiteY9" fmla="*/ 236784 h 237351"/>
                    <a:gd name="connsiteX10" fmla="*/ 61713 w 231700"/>
                    <a:gd name="connsiteY10" fmla="*/ 236784 h 237351"/>
                    <a:gd name="connsiteX11" fmla="*/ 10178 w 231700"/>
                    <a:gd name="connsiteY11" fmla="*/ 185407 h 237351"/>
                    <a:gd name="connsiteX12" fmla="*/ 24233 w 231700"/>
                    <a:gd name="connsiteY12" fmla="*/ 149988 h 237351"/>
                    <a:gd name="connsiteX13" fmla="*/ 0 w 231700"/>
                    <a:gd name="connsiteY13" fmla="*/ 108249 h 23735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31700" h="237351">
                      <a:moveTo>
                        <a:pt x="0" y="108249"/>
                      </a:moveTo>
                      <a:cubicBezTo>
                        <a:pt x="-10" y="81669"/>
                        <a:pt x="21530" y="60113"/>
                        <a:pt x="48110" y="60103"/>
                      </a:cubicBezTo>
                      <a:cubicBezTo>
                        <a:pt x="48116" y="60103"/>
                        <a:pt x="48123" y="60103"/>
                        <a:pt x="48129" y="60103"/>
                      </a:cubicBezTo>
                      <a:cubicBezTo>
                        <a:pt x="49171" y="60103"/>
                        <a:pt x="50185" y="60194"/>
                        <a:pt x="51209" y="60258"/>
                      </a:cubicBezTo>
                      <a:cubicBezTo>
                        <a:pt x="53872" y="24416"/>
                        <a:pt x="85086" y="-2481"/>
                        <a:pt x="120928" y="182"/>
                      </a:cubicBezTo>
                      <a:cubicBezTo>
                        <a:pt x="156770" y="2845"/>
                        <a:pt x="183667" y="34059"/>
                        <a:pt x="181004" y="69901"/>
                      </a:cubicBezTo>
                      <a:cubicBezTo>
                        <a:pt x="180394" y="78124"/>
                        <a:pt x="178226" y="86155"/>
                        <a:pt x="174616" y="93569"/>
                      </a:cubicBezTo>
                      <a:cubicBezTo>
                        <a:pt x="213848" y="102227"/>
                        <a:pt x="238634" y="141050"/>
                        <a:pt x="229976" y="180282"/>
                      </a:cubicBezTo>
                      <a:cubicBezTo>
                        <a:pt x="222610" y="213660"/>
                        <a:pt x="193000" y="237407"/>
                        <a:pt x="158820" y="237351"/>
                      </a:cubicBezTo>
                      <a:cubicBezTo>
                        <a:pt x="155886" y="237351"/>
                        <a:pt x="61713" y="236784"/>
                        <a:pt x="61713" y="236784"/>
                      </a:cubicBezTo>
                      <a:lnTo>
                        <a:pt x="61713" y="236784"/>
                      </a:lnTo>
                      <a:cubicBezTo>
                        <a:pt x="33294" y="236828"/>
                        <a:pt x="10221" y="213825"/>
                        <a:pt x="10178" y="185407"/>
                      </a:cubicBezTo>
                      <a:cubicBezTo>
                        <a:pt x="10158" y="172237"/>
                        <a:pt x="15188" y="159561"/>
                        <a:pt x="24233" y="149988"/>
                      </a:cubicBezTo>
                      <a:cubicBezTo>
                        <a:pt x="9251" y="141432"/>
                        <a:pt x="3" y="125503"/>
                        <a:pt x="0" y="108249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90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5BC275A9-A856-A92B-31A9-FF5DD28115D1}"/>
                </a:ext>
              </a:extLst>
            </p:cNvPr>
            <p:cNvGrpSpPr/>
            <p:nvPr userDrawn="1"/>
          </p:nvGrpSpPr>
          <p:grpSpPr>
            <a:xfrm>
              <a:off x="8485203" y="0"/>
              <a:ext cx="205740" cy="205740"/>
              <a:chOff x="8485203" y="0"/>
              <a:chExt cx="205740" cy="205740"/>
            </a:xfrm>
          </p:grpSpPr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D9F675A2-8BD3-0532-71A1-1E714E2672D8}"/>
                  </a:ext>
                </a:extLst>
              </p:cNvPr>
              <p:cNvSpPr/>
              <p:nvPr userDrawn="1"/>
            </p:nvSpPr>
            <p:spPr bwMode="auto">
              <a:xfrm>
                <a:off x="8485203" y="0"/>
                <a:ext cx="205740" cy="205740"/>
              </a:xfrm>
              <a:prstGeom prst="rect">
                <a:avLst/>
              </a:prstGeom>
              <a:solidFill>
                <a:srgbClr val="00689D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grpSp>
            <p:nvGrpSpPr>
              <p:cNvPr id="168" name="Graphic 140">
                <a:extLst>
                  <a:ext uri="{FF2B5EF4-FFF2-40B4-BE49-F238E27FC236}">
                    <a16:creationId xmlns:a16="http://schemas.microsoft.com/office/drawing/2014/main" id="{6A1A890E-EDDC-3286-CF83-3710D454784B}"/>
                  </a:ext>
                </a:extLst>
              </p:cNvPr>
              <p:cNvGrpSpPr/>
              <p:nvPr/>
            </p:nvGrpSpPr>
            <p:grpSpPr>
              <a:xfrm>
                <a:off x="8532791" y="48474"/>
                <a:ext cx="110565" cy="108793"/>
                <a:chOff x="6386651" y="3244382"/>
                <a:chExt cx="367818" cy="361924"/>
              </a:xfrm>
              <a:solidFill>
                <a:srgbClr val="FFFFFF"/>
              </a:solidFill>
            </p:grpSpPr>
            <p:sp>
              <p:nvSpPr>
                <p:cNvPr id="169" name="Freeform: Shape 555">
                  <a:extLst>
                    <a:ext uri="{FF2B5EF4-FFF2-40B4-BE49-F238E27FC236}">
                      <a16:creationId xmlns:a16="http://schemas.microsoft.com/office/drawing/2014/main" id="{913D6B2B-D0A5-4142-B31C-F87E6037EC06}"/>
                    </a:ext>
                  </a:extLst>
                </p:cNvPr>
                <p:cNvSpPr/>
                <p:nvPr/>
              </p:nvSpPr>
              <p:spPr>
                <a:xfrm>
                  <a:off x="6696275" y="3247215"/>
                  <a:ext cx="19570" cy="35471"/>
                </a:xfrm>
                <a:custGeom>
                  <a:avLst/>
                  <a:gdLst>
                    <a:gd name="connsiteX0" fmla="*/ 5790 w 19570"/>
                    <a:gd name="connsiteY0" fmla="*/ 0 h 35471"/>
                    <a:gd name="connsiteX1" fmla="*/ 391 w 19570"/>
                    <a:gd name="connsiteY1" fmla="*/ 19851 h 35471"/>
                    <a:gd name="connsiteX2" fmla="*/ 13780 w 19570"/>
                    <a:gd name="connsiteY2" fmla="*/ 35472 h 35471"/>
                    <a:gd name="connsiteX3" fmla="*/ 19179 w 19570"/>
                    <a:gd name="connsiteY3" fmla="*/ 15630 h 35471"/>
                    <a:gd name="connsiteX4" fmla="*/ 5790 w 19570"/>
                    <a:gd name="connsiteY4" fmla="*/ 0 h 35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70" h="35471">
                      <a:moveTo>
                        <a:pt x="5790" y="0"/>
                      </a:moveTo>
                      <a:cubicBezTo>
                        <a:pt x="5790" y="0"/>
                        <a:pt x="-1778" y="10051"/>
                        <a:pt x="391" y="19851"/>
                      </a:cubicBezTo>
                      <a:cubicBezTo>
                        <a:pt x="2559" y="29650"/>
                        <a:pt x="13780" y="35472"/>
                        <a:pt x="13780" y="35472"/>
                      </a:cubicBezTo>
                      <a:cubicBezTo>
                        <a:pt x="13780" y="35472"/>
                        <a:pt x="21348" y="25421"/>
                        <a:pt x="19179" y="15630"/>
                      </a:cubicBezTo>
                      <a:cubicBezTo>
                        <a:pt x="17011" y="5840"/>
                        <a:pt x="5790" y="0"/>
                        <a:pt x="5790" y="0"/>
                      </a:cubicBezTo>
                    </a:path>
                  </a:pathLst>
                </a:custGeom>
                <a:solidFill>
                  <a:srgbClr val="FFFFFF"/>
                </a:solidFill>
                <a:ln w="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0" name="Freeform: Shape 556">
                  <a:extLst>
                    <a:ext uri="{FF2B5EF4-FFF2-40B4-BE49-F238E27FC236}">
                      <a16:creationId xmlns:a16="http://schemas.microsoft.com/office/drawing/2014/main" id="{35356467-DDBC-E4EF-B140-4C73C34A0A34}"/>
                    </a:ext>
                  </a:extLst>
                </p:cNvPr>
                <p:cNvSpPr/>
                <p:nvPr/>
              </p:nvSpPr>
              <p:spPr>
                <a:xfrm>
                  <a:off x="6675954" y="3269189"/>
                  <a:ext cx="19563" cy="35471"/>
                </a:xfrm>
                <a:custGeom>
                  <a:avLst/>
                  <a:gdLst>
                    <a:gd name="connsiteX0" fmla="*/ 13774 w 19563"/>
                    <a:gd name="connsiteY0" fmla="*/ 35472 h 35471"/>
                    <a:gd name="connsiteX1" fmla="*/ 19173 w 19563"/>
                    <a:gd name="connsiteY1" fmla="*/ 15621 h 35471"/>
                    <a:gd name="connsiteX2" fmla="*/ 5792 w 19563"/>
                    <a:gd name="connsiteY2" fmla="*/ 0 h 35471"/>
                    <a:gd name="connsiteX3" fmla="*/ 393 w 19563"/>
                    <a:gd name="connsiteY3" fmla="*/ 19851 h 35471"/>
                    <a:gd name="connsiteX4" fmla="*/ 13783 w 19563"/>
                    <a:gd name="connsiteY4" fmla="*/ 35472 h 354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9563" h="35471">
                      <a:moveTo>
                        <a:pt x="13774" y="35472"/>
                      </a:moveTo>
                      <a:cubicBezTo>
                        <a:pt x="13774" y="35472"/>
                        <a:pt x="21342" y="25412"/>
                        <a:pt x="19173" y="15621"/>
                      </a:cubicBezTo>
                      <a:cubicBezTo>
                        <a:pt x="17004" y="5831"/>
                        <a:pt x="5792" y="0"/>
                        <a:pt x="5792" y="0"/>
                      </a:cubicBezTo>
                      <a:cubicBezTo>
                        <a:pt x="5792" y="0"/>
                        <a:pt x="-1784" y="10051"/>
                        <a:pt x="393" y="19851"/>
                      </a:cubicBezTo>
                      <a:cubicBezTo>
                        <a:pt x="2571" y="29650"/>
                        <a:pt x="13783" y="35472"/>
                        <a:pt x="13783" y="35472"/>
                      </a:cubicBezTo>
                    </a:path>
                  </a:pathLst>
                </a:custGeom>
                <a:solidFill>
                  <a:srgbClr val="FFFFFF"/>
                </a:solidFill>
                <a:ln w="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1" name="Freeform: Shape 557">
                  <a:extLst>
                    <a:ext uri="{FF2B5EF4-FFF2-40B4-BE49-F238E27FC236}">
                      <a16:creationId xmlns:a16="http://schemas.microsoft.com/office/drawing/2014/main" id="{DF6CE07D-0520-8FB1-D478-4DECB12A4925}"/>
                    </a:ext>
                  </a:extLst>
                </p:cNvPr>
                <p:cNvSpPr/>
                <p:nvPr/>
              </p:nvSpPr>
              <p:spPr>
                <a:xfrm>
                  <a:off x="6720835" y="3283652"/>
                  <a:ext cx="32943" cy="17561"/>
                </a:xfrm>
                <a:custGeom>
                  <a:avLst/>
                  <a:gdLst>
                    <a:gd name="connsiteX0" fmla="*/ 0 w 32943"/>
                    <a:gd name="connsiteY0" fmla="*/ 10247 h 17561"/>
                    <a:gd name="connsiteX1" fmla="*/ 17097 w 32943"/>
                    <a:gd name="connsiteY1" fmla="*/ 17500 h 17561"/>
                    <a:gd name="connsiteX2" fmla="*/ 32943 w 32943"/>
                    <a:gd name="connsiteY2" fmla="*/ 7322 h 17561"/>
                    <a:gd name="connsiteX3" fmla="*/ 15846 w 32943"/>
                    <a:gd name="connsiteY3" fmla="*/ 61 h 17561"/>
                    <a:gd name="connsiteX4" fmla="*/ 0 w 32943"/>
                    <a:gd name="connsiteY4" fmla="*/ 10247 h 1756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943" h="17561">
                      <a:moveTo>
                        <a:pt x="0" y="10247"/>
                      </a:moveTo>
                      <a:cubicBezTo>
                        <a:pt x="0" y="10247"/>
                        <a:pt x="7991" y="18345"/>
                        <a:pt x="17097" y="17500"/>
                      </a:cubicBezTo>
                      <a:cubicBezTo>
                        <a:pt x="26203" y="16654"/>
                        <a:pt x="32943" y="7322"/>
                        <a:pt x="32943" y="7322"/>
                      </a:cubicBezTo>
                      <a:cubicBezTo>
                        <a:pt x="32943" y="7322"/>
                        <a:pt x="24962" y="-776"/>
                        <a:pt x="15846" y="61"/>
                      </a:cubicBezTo>
                      <a:cubicBezTo>
                        <a:pt x="6731" y="898"/>
                        <a:pt x="0" y="10247"/>
                        <a:pt x="0" y="10247"/>
                      </a:cubicBezTo>
                    </a:path>
                  </a:pathLst>
                </a:custGeom>
                <a:solidFill>
                  <a:srgbClr val="FFFFFF"/>
                </a:solidFill>
                <a:ln w="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2" name="Freeform: Shape 558">
                  <a:extLst>
                    <a:ext uri="{FF2B5EF4-FFF2-40B4-BE49-F238E27FC236}">
                      <a16:creationId xmlns:a16="http://schemas.microsoft.com/office/drawing/2014/main" id="{0AD3F264-82F7-9B40-5956-C1002AD3310E}"/>
                    </a:ext>
                  </a:extLst>
                </p:cNvPr>
                <p:cNvSpPr/>
                <p:nvPr/>
              </p:nvSpPr>
              <p:spPr>
                <a:xfrm>
                  <a:off x="6727525" y="3244382"/>
                  <a:ext cx="26945" cy="27306"/>
                </a:xfrm>
                <a:custGeom>
                  <a:avLst/>
                  <a:gdLst>
                    <a:gd name="connsiteX0" fmla="*/ 6412 w 26945"/>
                    <a:gd name="connsiteY0" fmla="*/ 6432 h 27306"/>
                    <a:gd name="connsiteX1" fmla="*/ 50 w 26945"/>
                    <a:gd name="connsiteY1" fmla="*/ 27245 h 27306"/>
                    <a:gd name="connsiteX2" fmla="*/ 20531 w 26945"/>
                    <a:gd name="connsiteY2" fmla="*/ 20874 h 27306"/>
                    <a:gd name="connsiteX3" fmla="*/ 26893 w 26945"/>
                    <a:gd name="connsiteY3" fmla="*/ 61 h 27306"/>
                    <a:gd name="connsiteX4" fmla="*/ 6412 w 26945"/>
                    <a:gd name="connsiteY4" fmla="*/ 6432 h 273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6945" h="27306">
                      <a:moveTo>
                        <a:pt x="6412" y="6432"/>
                      </a:moveTo>
                      <a:cubicBezTo>
                        <a:pt x="-993" y="13946"/>
                        <a:pt x="50" y="27245"/>
                        <a:pt x="50" y="27245"/>
                      </a:cubicBezTo>
                      <a:cubicBezTo>
                        <a:pt x="50" y="27245"/>
                        <a:pt x="13107" y="28379"/>
                        <a:pt x="20531" y="20874"/>
                      </a:cubicBezTo>
                      <a:cubicBezTo>
                        <a:pt x="27955" y="13370"/>
                        <a:pt x="26893" y="61"/>
                        <a:pt x="26893" y="61"/>
                      </a:cubicBezTo>
                      <a:cubicBezTo>
                        <a:pt x="26893" y="61"/>
                        <a:pt x="13827" y="-1073"/>
                        <a:pt x="6412" y="6432"/>
                      </a:cubicBezTo>
                    </a:path>
                  </a:pathLst>
                </a:custGeom>
                <a:solidFill>
                  <a:srgbClr val="FFFFFF"/>
                </a:solidFill>
                <a:ln w="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3" name="Freeform: Shape 559">
                  <a:extLst>
                    <a:ext uri="{FF2B5EF4-FFF2-40B4-BE49-F238E27FC236}">
                      <a16:creationId xmlns:a16="http://schemas.microsoft.com/office/drawing/2014/main" id="{AFFD15F3-9962-A471-8A91-6EACF41EFD43}"/>
                    </a:ext>
                  </a:extLst>
                </p:cNvPr>
                <p:cNvSpPr/>
                <p:nvPr/>
              </p:nvSpPr>
              <p:spPr>
                <a:xfrm>
                  <a:off x="6702326" y="3306375"/>
                  <a:ext cx="32871" cy="17510"/>
                </a:xfrm>
                <a:custGeom>
                  <a:avLst/>
                  <a:gdLst>
                    <a:gd name="connsiteX0" fmla="*/ 15270 w 32871"/>
                    <a:gd name="connsiteY0" fmla="*/ 17408 h 17510"/>
                    <a:gd name="connsiteX1" fmla="*/ 32871 w 32871"/>
                    <a:gd name="connsiteY1" fmla="*/ 10695 h 17510"/>
                    <a:gd name="connsiteX2" fmla="*/ 17610 w 32871"/>
                    <a:gd name="connsiteY2" fmla="*/ 95 h 17510"/>
                    <a:gd name="connsiteX3" fmla="*/ 0 w 32871"/>
                    <a:gd name="connsiteY3" fmla="*/ 6817 h 17510"/>
                    <a:gd name="connsiteX4" fmla="*/ 15252 w 32871"/>
                    <a:gd name="connsiteY4" fmla="*/ 17408 h 175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2871" h="17510">
                      <a:moveTo>
                        <a:pt x="15270" y="17408"/>
                      </a:moveTo>
                      <a:cubicBezTo>
                        <a:pt x="24341" y="18488"/>
                        <a:pt x="32871" y="10695"/>
                        <a:pt x="32871" y="10695"/>
                      </a:cubicBezTo>
                      <a:cubicBezTo>
                        <a:pt x="32871" y="10695"/>
                        <a:pt x="26689" y="1130"/>
                        <a:pt x="17610" y="95"/>
                      </a:cubicBezTo>
                      <a:cubicBezTo>
                        <a:pt x="8531" y="-940"/>
                        <a:pt x="0" y="6817"/>
                        <a:pt x="0" y="6817"/>
                      </a:cubicBezTo>
                      <a:cubicBezTo>
                        <a:pt x="0" y="6817"/>
                        <a:pt x="6182" y="16337"/>
                        <a:pt x="15252" y="17408"/>
                      </a:cubicBezTo>
                    </a:path>
                  </a:pathLst>
                </a:custGeom>
                <a:solidFill>
                  <a:srgbClr val="FFFFFF"/>
                </a:solidFill>
                <a:ln w="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4" name="Freeform: Shape 560">
                  <a:extLst>
                    <a:ext uri="{FF2B5EF4-FFF2-40B4-BE49-F238E27FC236}">
                      <a16:creationId xmlns:a16="http://schemas.microsoft.com/office/drawing/2014/main" id="{8A60D816-FCF9-D474-27F7-57043A288BAB}"/>
                    </a:ext>
                  </a:extLst>
                </p:cNvPr>
                <p:cNvSpPr/>
                <p:nvPr/>
              </p:nvSpPr>
              <p:spPr>
                <a:xfrm>
                  <a:off x="6648299" y="3481381"/>
                  <a:ext cx="86987" cy="19184"/>
                </a:xfrm>
                <a:custGeom>
                  <a:avLst/>
                  <a:gdLst>
                    <a:gd name="connsiteX0" fmla="*/ 77396 w 86987"/>
                    <a:gd name="connsiteY0" fmla="*/ 0 h 19184"/>
                    <a:gd name="connsiteX1" fmla="*/ 9592 w 86987"/>
                    <a:gd name="connsiteY1" fmla="*/ 0 h 19184"/>
                    <a:gd name="connsiteX2" fmla="*/ 0 w 86987"/>
                    <a:gd name="connsiteY2" fmla="*/ 9592 h 19184"/>
                    <a:gd name="connsiteX3" fmla="*/ 9592 w 86987"/>
                    <a:gd name="connsiteY3" fmla="*/ 19185 h 19184"/>
                    <a:gd name="connsiteX4" fmla="*/ 77396 w 86987"/>
                    <a:gd name="connsiteY4" fmla="*/ 19185 h 19184"/>
                    <a:gd name="connsiteX5" fmla="*/ 86988 w 86987"/>
                    <a:gd name="connsiteY5" fmla="*/ 9592 h 19184"/>
                    <a:gd name="connsiteX6" fmla="*/ 77396 w 86987"/>
                    <a:gd name="connsiteY6" fmla="*/ 0 h 19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987" h="19184">
                      <a:moveTo>
                        <a:pt x="77396" y="0"/>
                      </a:moveTo>
                      <a:lnTo>
                        <a:pt x="9592" y="0"/>
                      </a:lnTo>
                      <a:cubicBezTo>
                        <a:pt x="4295" y="0"/>
                        <a:pt x="0" y="4295"/>
                        <a:pt x="0" y="9592"/>
                      </a:cubicBezTo>
                      <a:cubicBezTo>
                        <a:pt x="0" y="14890"/>
                        <a:pt x="4295" y="19185"/>
                        <a:pt x="9592" y="19185"/>
                      </a:cubicBezTo>
                      <a:lnTo>
                        <a:pt x="77396" y="19185"/>
                      </a:lnTo>
                      <a:cubicBezTo>
                        <a:pt x="82693" y="19185"/>
                        <a:pt x="86988" y="14890"/>
                        <a:pt x="86988" y="9592"/>
                      </a:cubicBezTo>
                      <a:cubicBezTo>
                        <a:pt x="86988" y="4295"/>
                        <a:pt x="82693" y="0"/>
                        <a:pt x="77396" y="0"/>
                      </a:cubicBezTo>
                    </a:path>
                  </a:pathLst>
                </a:custGeom>
                <a:solidFill>
                  <a:srgbClr val="FFFFFF"/>
                </a:solidFill>
                <a:ln w="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5" name="Freeform: Shape 561">
                  <a:extLst>
                    <a:ext uri="{FF2B5EF4-FFF2-40B4-BE49-F238E27FC236}">
                      <a16:creationId xmlns:a16="http://schemas.microsoft.com/office/drawing/2014/main" id="{82A49A86-5A43-523D-9A24-76A531A55279}"/>
                    </a:ext>
                  </a:extLst>
                </p:cNvPr>
                <p:cNvSpPr/>
                <p:nvPr/>
              </p:nvSpPr>
              <p:spPr>
                <a:xfrm>
                  <a:off x="6648299" y="3587122"/>
                  <a:ext cx="86987" cy="19184"/>
                </a:xfrm>
                <a:custGeom>
                  <a:avLst/>
                  <a:gdLst>
                    <a:gd name="connsiteX0" fmla="*/ 77396 w 86987"/>
                    <a:gd name="connsiteY0" fmla="*/ 0 h 19184"/>
                    <a:gd name="connsiteX1" fmla="*/ 9592 w 86987"/>
                    <a:gd name="connsiteY1" fmla="*/ 0 h 19184"/>
                    <a:gd name="connsiteX2" fmla="*/ 0 w 86987"/>
                    <a:gd name="connsiteY2" fmla="*/ 9592 h 19184"/>
                    <a:gd name="connsiteX3" fmla="*/ 9592 w 86987"/>
                    <a:gd name="connsiteY3" fmla="*/ 19185 h 19184"/>
                    <a:gd name="connsiteX4" fmla="*/ 77396 w 86987"/>
                    <a:gd name="connsiteY4" fmla="*/ 19185 h 19184"/>
                    <a:gd name="connsiteX5" fmla="*/ 86988 w 86987"/>
                    <a:gd name="connsiteY5" fmla="*/ 9592 h 19184"/>
                    <a:gd name="connsiteX6" fmla="*/ 77396 w 86987"/>
                    <a:gd name="connsiteY6" fmla="*/ 0 h 191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86987" h="19184">
                      <a:moveTo>
                        <a:pt x="77396" y="0"/>
                      </a:moveTo>
                      <a:lnTo>
                        <a:pt x="9592" y="0"/>
                      </a:lnTo>
                      <a:cubicBezTo>
                        <a:pt x="4295" y="0"/>
                        <a:pt x="0" y="4295"/>
                        <a:pt x="0" y="9592"/>
                      </a:cubicBezTo>
                      <a:cubicBezTo>
                        <a:pt x="0" y="14890"/>
                        <a:pt x="4295" y="19185"/>
                        <a:pt x="9592" y="19185"/>
                      </a:cubicBezTo>
                      <a:lnTo>
                        <a:pt x="77396" y="19185"/>
                      </a:lnTo>
                      <a:cubicBezTo>
                        <a:pt x="82693" y="19185"/>
                        <a:pt x="86988" y="14890"/>
                        <a:pt x="86988" y="9592"/>
                      </a:cubicBezTo>
                      <a:cubicBezTo>
                        <a:pt x="86988" y="4295"/>
                        <a:pt x="82693" y="0"/>
                        <a:pt x="77396" y="0"/>
                      </a:cubicBezTo>
                    </a:path>
                  </a:pathLst>
                </a:custGeom>
                <a:solidFill>
                  <a:srgbClr val="FFFFFF"/>
                </a:solidFill>
                <a:ln w="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6" name="Freeform: Shape 562">
                  <a:extLst>
                    <a:ext uri="{FF2B5EF4-FFF2-40B4-BE49-F238E27FC236}">
                      <a16:creationId xmlns:a16="http://schemas.microsoft.com/office/drawing/2014/main" id="{75CBB1B9-501D-8CB4-8412-2BF597CAF2E9}"/>
                    </a:ext>
                  </a:extLst>
                </p:cNvPr>
                <p:cNvSpPr/>
                <p:nvPr/>
              </p:nvSpPr>
              <p:spPr>
                <a:xfrm>
                  <a:off x="6416040" y="3456888"/>
                  <a:ext cx="4706" cy="1205"/>
                </a:xfrm>
                <a:custGeom>
                  <a:avLst/>
                  <a:gdLst>
                    <a:gd name="connsiteX0" fmla="*/ 4706 w 4706"/>
                    <a:gd name="connsiteY0" fmla="*/ 1206 h 1205"/>
                    <a:gd name="connsiteX1" fmla="*/ 0 w 4706"/>
                    <a:gd name="connsiteY1" fmla="*/ 0 h 1205"/>
                    <a:gd name="connsiteX2" fmla="*/ 4706 w 4706"/>
                    <a:gd name="connsiteY2" fmla="*/ 1206 h 120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4706" h="1205">
                      <a:moveTo>
                        <a:pt x="4706" y="1206"/>
                      </a:moveTo>
                      <a:cubicBezTo>
                        <a:pt x="3160" y="719"/>
                        <a:pt x="1589" y="316"/>
                        <a:pt x="0" y="0"/>
                      </a:cubicBezTo>
                      <a:cubicBezTo>
                        <a:pt x="0" y="0"/>
                        <a:pt x="1737" y="540"/>
                        <a:pt x="4706" y="1206"/>
                      </a:cubicBezTo>
                    </a:path>
                  </a:pathLst>
                </a:custGeom>
                <a:solidFill>
                  <a:srgbClr val="FFFFFF"/>
                </a:solidFill>
                <a:ln w="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7" name="Freeform: Shape 563">
                  <a:extLst>
                    <a:ext uri="{FF2B5EF4-FFF2-40B4-BE49-F238E27FC236}">
                      <a16:creationId xmlns:a16="http://schemas.microsoft.com/office/drawing/2014/main" id="{63C95997-6737-7964-8373-BDDB5CC566E1}"/>
                    </a:ext>
                  </a:extLst>
                </p:cNvPr>
                <p:cNvSpPr/>
                <p:nvPr/>
              </p:nvSpPr>
              <p:spPr>
                <a:xfrm>
                  <a:off x="6413422" y="3274543"/>
                  <a:ext cx="315260" cy="305892"/>
                </a:xfrm>
                <a:custGeom>
                  <a:avLst/>
                  <a:gdLst>
                    <a:gd name="connsiteX0" fmla="*/ 309780 w 315260"/>
                    <a:gd name="connsiteY0" fmla="*/ 232727 h 305892"/>
                    <a:gd name="connsiteX1" fmla="*/ 246944 w 315260"/>
                    <a:gd name="connsiteY1" fmla="*/ 232727 h 305892"/>
                    <a:gd name="connsiteX2" fmla="*/ 241482 w 315260"/>
                    <a:gd name="connsiteY2" fmla="*/ 238180 h 305892"/>
                    <a:gd name="connsiteX3" fmla="*/ 241482 w 315260"/>
                    <a:gd name="connsiteY3" fmla="*/ 257211 h 305892"/>
                    <a:gd name="connsiteX4" fmla="*/ 200467 w 315260"/>
                    <a:gd name="connsiteY4" fmla="*/ 261711 h 305892"/>
                    <a:gd name="connsiteX5" fmla="*/ 140547 w 315260"/>
                    <a:gd name="connsiteY5" fmla="*/ 260343 h 305892"/>
                    <a:gd name="connsiteX6" fmla="*/ 140547 w 315260"/>
                    <a:gd name="connsiteY6" fmla="*/ 223728 h 305892"/>
                    <a:gd name="connsiteX7" fmla="*/ 164384 w 315260"/>
                    <a:gd name="connsiteY7" fmla="*/ 218887 h 305892"/>
                    <a:gd name="connsiteX8" fmla="*/ 233393 w 315260"/>
                    <a:gd name="connsiteY8" fmla="*/ 121929 h 305892"/>
                    <a:gd name="connsiteX9" fmla="*/ 258345 w 315260"/>
                    <a:gd name="connsiteY9" fmla="*/ 69468 h 305892"/>
                    <a:gd name="connsiteX10" fmla="*/ 271150 w 315260"/>
                    <a:gd name="connsiteY10" fmla="*/ 66076 h 305892"/>
                    <a:gd name="connsiteX11" fmla="*/ 276684 w 315260"/>
                    <a:gd name="connsiteY11" fmla="*/ 95357 h 305892"/>
                    <a:gd name="connsiteX12" fmla="*/ 280778 w 315260"/>
                    <a:gd name="connsiteY12" fmla="*/ 95024 h 305892"/>
                    <a:gd name="connsiteX13" fmla="*/ 275127 w 315260"/>
                    <a:gd name="connsiteY13" fmla="*/ 65500 h 305892"/>
                    <a:gd name="connsiteX14" fmla="*/ 288805 w 315260"/>
                    <a:gd name="connsiteY14" fmla="*/ 65086 h 305892"/>
                    <a:gd name="connsiteX15" fmla="*/ 275784 w 315260"/>
                    <a:gd name="connsiteY15" fmla="*/ 55817 h 305892"/>
                    <a:gd name="connsiteX16" fmla="*/ 297623 w 315260"/>
                    <a:gd name="connsiteY16" fmla="*/ 20139 h 305892"/>
                    <a:gd name="connsiteX17" fmla="*/ 312921 w 315260"/>
                    <a:gd name="connsiteY17" fmla="*/ 2196 h 305892"/>
                    <a:gd name="connsiteX18" fmla="*/ 309519 w 315260"/>
                    <a:gd name="connsiteY18" fmla="*/ 0 h 305892"/>
                    <a:gd name="connsiteX19" fmla="*/ 294726 w 315260"/>
                    <a:gd name="connsiteY19" fmla="*/ 17313 h 305892"/>
                    <a:gd name="connsiteX20" fmla="*/ 272329 w 315260"/>
                    <a:gd name="connsiteY20" fmla="*/ 52812 h 305892"/>
                    <a:gd name="connsiteX21" fmla="*/ 262422 w 315260"/>
                    <a:gd name="connsiteY21" fmla="*/ 42860 h 305892"/>
                    <a:gd name="connsiteX22" fmla="*/ 203779 w 315260"/>
                    <a:gd name="connsiteY22" fmla="*/ 62935 h 305892"/>
                    <a:gd name="connsiteX23" fmla="*/ 112714 w 315260"/>
                    <a:gd name="connsiteY23" fmla="*/ 55241 h 305892"/>
                    <a:gd name="connsiteX24" fmla="*/ 8135 w 315260"/>
                    <a:gd name="connsiteY24" fmla="*/ 14613 h 305892"/>
                    <a:gd name="connsiteX25" fmla="*/ 40286 w 315260"/>
                    <a:gd name="connsiteY25" fmla="*/ 79321 h 305892"/>
                    <a:gd name="connsiteX26" fmla="*/ 104346 w 315260"/>
                    <a:gd name="connsiteY26" fmla="*/ 144713 h 305892"/>
                    <a:gd name="connsiteX27" fmla="*/ 62224 w 315260"/>
                    <a:gd name="connsiteY27" fmla="*/ 177215 h 305892"/>
                    <a:gd name="connsiteX28" fmla="*/ 7334 w 315260"/>
                    <a:gd name="connsiteY28" fmla="*/ 183514 h 305892"/>
                    <a:gd name="connsiteX29" fmla="*/ 69999 w 315260"/>
                    <a:gd name="connsiteY29" fmla="*/ 216808 h 305892"/>
                    <a:gd name="connsiteX30" fmla="*/ 107351 w 315260"/>
                    <a:gd name="connsiteY30" fmla="*/ 224466 h 305892"/>
                    <a:gd name="connsiteX31" fmla="*/ 107351 w 315260"/>
                    <a:gd name="connsiteY31" fmla="*/ 259506 h 305892"/>
                    <a:gd name="connsiteX32" fmla="*/ 0 w 315260"/>
                    <a:gd name="connsiteY32" fmla="*/ 257058 h 305892"/>
                    <a:gd name="connsiteX33" fmla="*/ 0 w 315260"/>
                    <a:gd name="connsiteY33" fmla="*/ 281498 h 305892"/>
                    <a:gd name="connsiteX34" fmla="*/ 200476 w 315260"/>
                    <a:gd name="connsiteY34" fmla="*/ 276909 h 305892"/>
                    <a:gd name="connsiteX35" fmla="*/ 241491 w 315260"/>
                    <a:gd name="connsiteY35" fmla="*/ 281408 h 305892"/>
                    <a:gd name="connsiteX36" fmla="*/ 241491 w 315260"/>
                    <a:gd name="connsiteY36" fmla="*/ 300422 h 305892"/>
                    <a:gd name="connsiteX37" fmla="*/ 246953 w 315260"/>
                    <a:gd name="connsiteY37" fmla="*/ 305893 h 305892"/>
                    <a:gd name="connsiteX38" fmla="*/ 309789 w 315260"/>
                    <a:gd name="connsiteY38" fmla="*/ 305893 h 305892"/>
                    <a:gd name="connsiteX39" fmla="*/ 315260 w 315260"/>
                    <a:gd name="connsiteY39" fmla="*/ 300422 h 305892"/>
                    <a:gd name="connsiteX40" fmla="*/ 315260 w 315260"/>
                    <a:gd name="connsiteY40" fmla="*/ 238180 h 305892"/>
                    <a:gd name="connsiteX41" fmla="*/ 309780 w 315260"/>
                    <a:gd name="connsiteY41" fmla="*/ 232727 h 305892"/>
                    <a:gd name="connsiteX42" fmla="*/ 117214 w 315260"/>
                    <a:gd name="connsiteY42" fmla="*/ 225060 h 305892"/>
                    <a:gd name="connsiteX43" fmla="*/ 130657 w 315260"/>
                    <a:gd name="connsiteY43" fmla="*/ 224691 h 305892"/>
                    <a:gd name="connsiteX44" fmla="*/ 130657 w 315260"/>
                    <a:gd name="connsiteY44" fmla="*/ 260118 h 305892"/>
                    <a:gd name="connsiteX45" fmla="*/ 117214 w 315260"/>
                    <a:gd name="connsiteY45" fmla="*/ 259812 h 3058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</a:cxnLst>
                  <a:rect l="l" t="t" r="r" b="b"/>
                  <a:pathLst>
                    <a:path w="315260" h="305892">
                      <a:moveTo>
                        <a:pt x="309780" y="232727"/>
                      </a:moveTo>
                      <a:lnTo>
                        <a:pt x="246944" y="232727"/>
                      </a:lnTo>
                      <a:cubicBezTo>
                        <a:pt x="243931" y="232727"/>
                        <a:pt x="241487" y="235167"/>
                        <a:pt x="241482" y="238180"/>
                      </a:cubicBezTo>
                      <a:lnTo>
                        <a:pt x="241482" y="257211"/>
                      </a:lnTo>
                      <a:lnTo>
                        <a:pt x="200467" y="261711"/>
                      </a:lnTo>
                      <a:lnTo>
                        <a:pt x="140547" y="260343"/>
                      </a:lnTo>
                      <a:lnTo>
                        <a:pt x="140547" y="223728"/>
                      </a:lnTo>
                      <a:cubicBezTo>
                        <a:pt x="148601" y="222704"/>
                        <a:pt x="156568" y="221086"/>
                        <a:pt x="164384" y="218887"/>
                      </a:cubicBezTo>
                      <a:cubicBezTo>
                        <a:pt x="222072" y="202618"/>
                        <a:pt x="234652" y="154926"/>
                        <a:pt x="233393" y="121929"/>
                      </a:cubicBezTo>
                      <a:cubicBezTo>
                        <a:pt x="232142" y="88320"/>
                        <a:pt x="242895" y="75272"/>
                        <a:pt x="258345" y="69468"/>
                      </a:cubicBezTo>
                      <a:cubicBezTo>
                        <a:pt x="262496" y="67933"/>
                        <a:pt x="266784" y="66797"/>
                        <a:pt x="271150" y="66076"/>
                      </a:cubicBezTo>
                      <a:cubicBezTo>
                        <a:pt x="271321" y="74327"/>
                        <a:pt x="272950" y="83928"/>
                        <a:pt x="276684" y="95357"/>
                      </a:cubicBezTo>
                      <a:cubicBezTo>
                        <a:pt x="278061" y="95284"/>
                        <a:pt x="279384" y="95168"/>
                        <a:pt x="280778" y="95024"/>
                      </a:cubicBezTo>
                      <a:cubicBezTo>
                        <a:pt x="276882" y="83326"/>
                        <a:pt x="275217" y="73706"/>
                        <a:pt x="275127" y="65500"/>
                      </a:cubicBezTo>
                      <a:cubicBezTo>
                        <a:pt x="279663" y="64927"/>
                        <a:pt x="284243" y="64788"/>
                        <a:pt x="288805" y="65086"/>
                      </a:cubicBezTo>
                      <a:cubicBezTo>
                        <a:pt x="284189" y="62403"/>
                        <a:pt x="279830" y="59300"/>
                        <a:pt x="275784" y="55817"/>
                      </a:cubicBezTo>
                      <a:cubicBezTo>
                        <a:pt x="278376" y="39908"/>
                        <a:pt x="287860" y="30136"/>
                        <a:pt x="297623" y="20139"/>
                      </a:cubicBezTo>
                      <a:cubicBezTo>
                        <a:pt x="303022" y="14640"/>
                        <a:pt x="308539" y="8962"/>
                        <a:pt x="312921" y="2196"/>
                      </a:cubicBezTo>
                      <a:lnTo>
                        <a:pt x="309519" y="0"/>
                      </a:lnTo>
                      <a:cubicBezTo>
                        <a:pt x="305380" y="6425"/>
                        <a:pt x="299954" y="11959"/>
                        <a:pt x="294726" y="17313"/>
                      </a:cubicBezTo>
                      <a:cubicBezTo>
                        <a:pt x="285206" y="27058"/>
                        <a:pt x="275586" y="37011"/>
                        <a:pt x="272329" y="52812"/>
                      </a:cubicBezTo>
                      <a:cubicBezTo>
                        <a:pt x="268851" y="49674"/>
                        <a:pt x="265543" y="46352"/>
                        <a:pt x="262422" y="42860"/>
                      </a:cubicBezTo>
                      <a:cubicBezTo>
                        <a:pt x="248195" y="26914"/>
                        <a:pt x="229883" y="38621"/>
                        <a:pt x="203779" y="62935"/>
                      </a:cubicBezTo>
                      <a:cubicBezTo>
                        <a:pt x="177674" y="87249"/>
                        <a:pt x="144803" y="88068"/>
                        <a:pt x="112714" y="55241"/>
                      </a:cubicBezTo>
                      <a:cubicBezTo>
                        <a:pt x="70422" y="11905"/>
                        <a:pt x="33456" y="12157"/>
                        <a:pt x="8135" y="14613"/>
                      </a:cubicBezTo>
                      <a:cubicBezTo>
                        <a:pt x="25457" y="21992"/>
                        <a:pt x="31531" y="38180"/>
                        <a:pt x="40286" y="79321"/>
                      </a:cubicBezTo>
                      <a:cubicBezTo>
                        <a:pt x="49473" y="122514"/>
                        <a:pt x="72680" y="142022"/>
                        <a:pt x="104346" y="144713"/>
                      </a:cubicBezTo>
                      <a:cubicBezTo>
                        <a:pt x="86718" y="150949"/>
                        <a:pt x="85845" y="160910"/>
                        <a:pt x="62224" y="177215"/>
                      </a:cubicBezTo>
                      <a:cubicBezTo>
                        <a:pt x="43768" y="189939"/>
                        <a:pt x="17817" y="185917"/>
                        <a:pt x="7334" y="183514"/>
                      </a:cubicBezTo>
                      <a:cubicBezTo>
                        <a:pt x="26644" y="189543"/>
                        <a:pt x="49527" y="209799"/>
                        <a:pt x="69999" y="216808"/>
                      </a:cubicBezTo>
                      <a:cubicBezTo>
                        <a:pt x="82077" y="220926"/>
                        <a:pt x="94627" y="223499"/>
                        <a:pt x="107351" y="224466"/>
                      </a:cubicBezTo>
                      <a:lnTo>
                        <a:pt x="107351" y="259506"/>
                      </a:lnTo>
                      <a:lnTo>
                        <a:pt x="0" y="257058"/>
                      </a:lnTo>
                      <a:lnTo>
                        <a:pt x="0" y="281498"/>
                      </a:lnTo>
                      <a:lnTo>
                        <a:pt x="200476" y="276909"/>
                      </a:lnTo>
                      <a:lnTo>
                        <a:pt x="241491" y="281408"/>
                      </a:lnTo>
                      <a:lnTo>
                        <a:pt x="241491" y="300422"/>
                      </a:lnTo>
                      <a:cubicBezTo>
                        <a:pt x="241496" y="303438"/>
                        <a:pt x="243937" y="305883"/>
                        <a:pt x="246953" y="305893"/>
                      </a:cubicBezTo>
                      <a:lnTo>
                        <a:pt x="309789" y="305893"/>
                      </a:lnTo>
                      <a:cubicBezTo>
                        <a:pt x="312807" y="305883"/>
                        <a:pt x="315251" y="303439"/>
                        <a:pt x="315260" y="300422"/>
                      </a:cubicBezTo>
                      <a:lnTo>
                        <a:pt x="315260" y="238180"/>
                      </a:lnTo>
                      <a:cubicBezTo>
                        <a:pt x="315250" y="235162"/>
                        <a:pt x="312798" y="232722"/>
                        <a:pt x="309780" y="232727"/>
                      </a:cubicBezTo>
                      <a:close/>
                      <a:moveTo>
                        <a:pt x="117214" y="225060"/>
                      </a:moveTo>
                      <a:cubicBezTo>
                        <a:pt x="121713" y="225132"/>
                        <a:pt x="126167" y="224997"/>
                        <a:pt x="130657" y="224691"/>
                      </a:cubicBezTo>
                      <a:lnTo>
                        <a:pt x="130657" y="260118"/>
                      </a:lnTo>
                      <a:lnTo>
                        <a:pt x="117214" y="2598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8" name="Freeform: Shape 564">
                  <a:extLst>
                    <a:ext uri="{FF2B5EF4-FFF2-40B4-BE49-F238E27FC236}">
                      <a16:creationId xmlns:a16="http://schemas.microsoft.com/office/drawing/2014/main" id="{2E1F56E9-5610-5C02-89FE-6D62182E51B6}"/>
                    </a:ext>
                  </a:extLst>
                </p:cNvPr>
                <p:cNvSpPr/>
                <p:nvPr/>
              </p:nvSpPr>
              <p:spPr>
                <a:xfrm>
                  <a:off x="6386651" y="3525834"/>
                  <a:ext cx="20894" cy="35579"/>
                </a:xfrm>
                <a:custGeom>
                  <a:avLst/>
                  <a:gdLst>
                    <a:gd name="connsiteX0" fmla="*/ 20894 w 20894"/>
                    <a:gd name="connsiteY0" fmla="*/ 26248 h 35579"/>
                    <a:gd name="connsiteX1" fmla="*/ 12868 w 20894"/>
                    <a:gd name="connsiteY1" fmla="*/ 35580 h 35579"/>
                    <a:gd name="connsiteX2" fmla="*/ 8036 w 20894"/>
                    <a:gd name="connsiteY2" fmla="*/ 35580 h 35579"/>
                    <a:gd name="connsiteX3" fmla="*/ 0 w 20894"/>
                    <a:gd name="connsiteY3" fmla="*/ 26248 h 35579"/>
                    <a:gd name="connsiteX4" fmla="*/ 0 w 20894"/>
                    <a:gd name="connsiteY4" fmla="*/ 9331 h 35579"/>
                    <a:gd name="connsiteX5" fmla="*/ 8036 w 20894"/>
                    <a:gd name="connsiteY5" fmla="*/ 0 h 35579"/>
                    <a:gd name="connsiteX6" fmla="*/ 12868 w 20894"/>
                    <a:gd name="connsiteY6" fmla="*/ 0 h 35579"/>
                    <a:gd name="connsiteX7" fmla="*/ 20894 w 20894"/>
                    <a:gd name="connsiteY7" fmla="*/ 9331 h 355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0894" h="35579">
                      <a:moveTo>
                        <a:pt x="20894" y="26248"/>
                      </a:moveTo>
                      <a:cubicBezTo>
                        <a:pt x="20894" y="31405"/>
                        <a:pt x="17295" y="35580"/>
                        <a:pt x="12868" y="35580"/>
                      </a:cubicBezTo>
                      <a:lnTo>
                        <a:pt x="8036" y="35580"/>
                      </a:lnTo>
                      <a:cubicBezTo>
                        <a:pt x="3608" y="35580"/>
                        <a:pt x="0" y="31405"/>
                        <a:pt x="0" y="26248"/>
                      </a:cubicBezTo>
                      <a:lnTo>
                        <a:pt x="0" y="9331"/>
                      </a:lnTo>
                      <a:cubicBezTo>
                        <a:pt x="0" y="4175"/>
                        <a:pt x="3599" y="0"/>
                        <a:pt x="8036" y="0"/>
                      </a:cubicBezTo>
                      <a:lnTo>
                        <a:pt x="12868" y="0"/>
                      </a:lnTo>
                      <a:cubicBezTo>
                        <a:pt x="17295" y="0"/>
                        <a:pt x="20894" y="4175"/>
                        <a:pt x="20894" y="933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9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18606DE5-03F5-68C3-A470-90CAED9D397C}"/>
                </a:ext>
              </a:extLst>
            </p:cNvPr>
            <p:cNvGrpSpPr/>
            <p:nvPr userDrawn="1"/>
          </p:nvGrpSpPr>
          <p:grpSpPr>
            <a:xfrm>
              <a:off x="8711309" y="0"/>
              <a:ext cx="205740" cy="205740"/>
              <a:chOff x="8711309" y="0"/>
              <a:chExt cx="205740" cy="205740"/>
            </a:xfrm>
          </p:grpSpPr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FE748639-76F2-C565-F680-05E0F32B2032}"/>
                  </a:ext>
                </a:extLst>
              </p:cNvPr>
              <p:cNvSpPr/>
              <p:nvPr userDrawn="1"/>
            </p:nvSpPr>
            <p:spPr bwMode="auto">
              <a:xfrm>
                <a:off x="8711309" y="0"/>
                <a:ext cx="205740" cy="205740"/>
              </a:xfrm>
              <a:prstGeom prst="rect">
                <a:avLst/>
              </a:prstGeom>
              <a:solidFill>
                <a:srgbClr val="19486A"/>
              </a:solidFill>
              <a:ln w="19050" cap="flat" cmpd="sng" algn="ctr">
                <a:noFill/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59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67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IBM Plex Sans" charset="0"/>
                  <a:ea typeface="IBM Plex Sans" charset="0"/>
                  <a:cs typeface="IBM Plex Sans" charset="0"/>
                </a:endParaRPr>
              </a:p>
            </p:txBody>
          </p:sp>
          <p:sp>
            <p:nvSpPr>
              <p:cNvPr id="166" name="Freeform: Shape 628">
                <a:extLst>
                  <a:ext uri="{FF2B5EF4-FFF2-40B4-BE49-F238E27FC236}">
                    <a16:creationId xmlns:a16="http://schemas.microsoft.com/office/drawing/2014/main" id="{77336BF6-141C-A034-143E-A84E81B34007}"/>
                  </a:ext>
                </a:extLst>
              </p:cNvPr>
              <p:cNvSpPr/>
              <p:nvPr/>
            </p:nvSpPr>
            <p:spPr>
              <a:xfrm>
                <a:off x="8759836" y="49669"/>
                <a:ext cx="108686" cy="106403"/>
              </a:xfrm>
              <a:custGeom>
                <a:avLst/>
                <a:gdLst>
                  <a:gd name="connsiteX0" fmla="*/ 446791 w 446791"/>
                  <a:gd name="connsiteY0" fmla="*/ 195321 h 437406"/>
                  <a:gd name="connsiteX1" fmla="*/ 333887 w 446791"/>
                  <a:gd name="connsiteY1" fmla="*/ 78215 h 437406"/>
                  <a:gd name="connsiteX2" fmla="*/ 184378 w 446791"/>
                  <a:gd name="connsiteY2" fmla="*/ 6713 h 437406"/>
                  <a:gd name="connsiteX3" fmla="*/ 112877 w 446791"/>
                  <a:gd name="connsiteY3" fmla="*/ 78215 h 437406"/>
                  <a:gd name="connsiteX4" fmla="*/ 0 w 446791"/>
                  <a:gd name="connsiteY4" fmla="*/ 195321 h 437406"/>
                  <a:gd name="connsiteX5" fmla="*/ 45226 w 446791"/>
                  <a:gd name="connsiteY5" fmla="*/ 287699 h 437406"/>
                  <a:gd name="connsiteX6" fmla="*/ 40601 w 446791"/>
                  <a:gd name="connsiteY6" fmla="*/ 320237 h 437406"/>
                  <a:gd name="connsiteX7" fmla="*/ 157815 w 446791"/>
                  <a:gd name="connsiteY7" fmla="*/ 437406 h 437406"/>
                  <a:gd name="connsiteX8" fmla="*/ 223953 w 446791"/>
                  <a:gd name="connsiteY8" fmla="*/ 416890 h 437406"/>
                  <a:gd name="connsiteX9" fmla="*/ 288976 w 446791"/>
                  <a:gd name="connsiteY9" fmla="*/ 436632 h 437406"/>
                  <a:gd name="connsiteX10" fmla="*/ 406181 w 446791"/>
                  <a:gd name="connsiteY10" fmla="*/ 319454 h 437406"/>
                  <a:gd name="connsiteX11" fmla="*/ 401745 w 446791"/>
                  <a:gd name="connsiteY11" fmla="*/ 287573 h 437406"/>
                  <a:gd name="connsiteX12" fmla="*/ 446791 w 446791"/>
                  <a:gd name="connsiteY12" fmla="*/ 195330 h 437406"/>
                  <a:gd name="connsiteX13" fmla="*/ 316979 w 446791"/>
                  <a:gd name="connsiteY13" fmla="*/ 117232 h 437406"/>
                  <a:gd name="connsiteX14" fmla="*/ 237181 w 446791"/>
                  <a:gd name="connsiteY14" fmla="*/ 209700 h 437406"/>
                  <a:gd name="connsiteX15" fmla="*/ 235957 w 446791"/>
                  <a:gd name="connsiteY15" fmla="*/ 195303 h 437406"/>
                  <a:gd name="connsiteX16" fmla="*/ 315756 w 446791"/>
                  <a:gd name="connsiteY16" fmla="*/ 102835 h 437406"/>
                  <a:gd name="connsiteX17" fmla="*/ 316979 w 446791"/>
                  <a:gd name="connsiteY17" fmla="*/ 117232 h 437406"/>
                  <a:gd name="connsiteX18" fmla="*/ 223818 w 446791"/>
                  <a:gd name="connsiteY18" fmla="*/ 386493 h 437406"/>
                  <a:gd name="connsiteX19" fmla="*/ 221592 w 446791"/>
                  <a:gd name="connsiteY19" fmla="*/ 254508 h 437406"/>
                  <a:gd name="connsiteX20" fmla="*/ 222919 w 446791"/>
                  <a:gd name="connsiteY20" fmla="*/ 253163 h 437406"/>
                  <a:gd name="connsiteX21" fmla="*/ 225184 w 446791"/>
                  <a:gd name="connsiteY21" fmla="*/ 385109 h 437406"/>
                  <a:gd name="connsiteX22" fmla="*/ 223818 w 446791"/>
                  <a:gd name="connsiteY22" fmla="*/ 386493 h 437406"/>
                  <a:gd name="connsiteX23" fmla="*/ 131008 w 446791"/>
                  <a:gd name="connsiteY23" fmla="*/ 102844 h 437406"/>
                  <a:gd name="connsiteX24" fmla="*/ 210798 w 446791"/>
                  <a:gd name="connsiteY24" fmla="*/ 195321 h 437406"/>
                  <a:gd name="connsiteX25" fmla="*/ 209565 w 446791"/>
                  <a:gd name="connsiteY25" fmla="*/ 209718 h 437406"/>
                  <a:gd name="connsiteX26" fmla="*/ 129812 w 446791"/>
                  <a:gd name="connsiteY26" fmla="*/ 117232 h 437406"/>
                  <a:gd name="connsiteX27" fmla="*/ 131035 w 446791"/>
                  <a:gd name="connsiteY27" fmla="*/ 102835 h 437406"/>
                  <a:gd name="connsiteX28" fmla="*/ 200800 w 446791"/>
                  <a:gd name="connsiteY28" fmla="*/ 237182 h 437406"/>
                  <a:gd name="connsiteX29" fmla="*/ 75783 w 446791"/>
                  <a:gd name="connsiteY29" fmla="*/ 279159 h 437406"/>
                  <a:gd name="connsiteX30" fmla="*/ 74210 w 446791"/>
                  <a:gd name="connsiteY30" fmla="*/ 278359 h 437406"/>
                  <a:gd name="connsiteX31" fmla="*/ 199228 w 446791"/>
                  <a:gd name="connsiteY31" fmla="*/ 236381 h 437406"/>
                  <a:gd name="connsiteX32" fmla="*/ 200800 w 446791"/>
                  <a:gd name="connsiteY32" fmla="*/ 237182 h 437406"/>
                  <a:gd name="connsiteX33" fmla="*/ 245676 w 446791"/>
                  <a:gd name="connsiteY33" fmla="*/ 236552 h 437406"/>
                  <a:gd name="connsiteX34" fmla="*/ 371643 w 446791"/>
                  <a:gd name="connsiteY34" fmla="*/ 275759 h 437406"/>
                  <a:gd name="connsiteX35" fmla="*/ 372887 w 446791"/>
                  <a:gd name="connsiteY35" fmla="*/ 278215 h 437406"/>
                  <a:gd name="connsiteX36" fmla="*/ 246920 w 446791"/>
                  <a:gd name="connsiteY36" fmla="*/ 239007 h 437406"/>
                  <a:gd name="connsiteX37" fmla="*/ 245676 w 446791"/>
                  <a:gd name="connsiteY37" fmla="*/ 236552 h 437406"/>
                  <a:gd name="connsiteX38" fmla="*/ 223396 w 446791"/>
                  <a:gd name="connsiteY38" fmla="*/ 23639 h 437406"/>
                  <a:gd name="connsiteX39" fmla="*/ 309196 w 446791"/>
                  <a:gd name="connsiteY39" fmla="*/ 79916 h 437406"/>
                  <a:gd name="connsiteX40" fmla="*/ 223395 w 446791"/>
                  <a:gd name="connsiteY40" fmla="*/ 145775 h 437406"/>
                  <a:gd name="connsiteX41" fmla="*/ 137595 w 446791"/>
                  <a:gd name="connsiteY41" fmla="*/ 79916 h 437406"/>
                  <a:gd name="connsiteX42" fmla="*/ 223395 w 446791"/>
                  <a:gd name="connsiteY42" fmla="*/ 23639 h 437406"/>
                  <a:gd name="connsiteX43" fmla="*/ 23630 w 446791"/>
                  <a:gd name="connsiteY43" fmla="*/ 195321 h 437406"/>
                  <a:gd name="connsiteX44" fmla="*/ 107199 w 446791"/>
                  <a:gd name="connsiteY44" fmla="*/ 102259 h 437406"/>
                  <a:gd name="connsiteX45" fmla="*/ 144479 w 446791"/>
                  <a:gd name="connsiteY45" fmla="*/ 203815 h 437406"/>
                  <a:gd name="connsiteX46" fmla="*/ 54612 w 446791"/>
                  <a:gd name="connsiteY46" fmla="*/ 264708 h 437406"/>
                  <a:gd name="connsiteX47" fmla="*/ 23630 w 446791"/>
                  <a:gd name="connsiteY47" fmla="*/ 195321 h 437406"/>
                  <a:gd name="connsiteX48" fmla="*/ 64204 w 446791"/>
                  <a:gd name="connsiteY48" fmla="*/ 320237 h 437406"/>
                  <a:gd name="connsiteX49" fmla="*/ 66247 w 446791"/>
                  <a:gd name="connsiteY49" fmla="*/ 300837 h 437406"/>
                  <a:gd name="connsiteX50" fmla="*/ 173796 w 446791"/>
                  <a:gd name="connsiteY50" fmla="*/ 297894 h 437406"/>
                  <a:gd name="connsiteX51" fmla="*/ 204904 w 446791"/>
                  <a:gd name="connsiteY51" fmla="*/ 400953 h 437406"/>
                  <a:gd name="connsiteX52" fmla="*/ 77043 w 446791"/>
                  <a:gd name="connsiteY52" fmla="*/ 367631 h 437406"/>
                  <a:gd name="connsiteX53" fmla="*/ 64204 w 446791"/>
                  <a:gd name="connsiteY53" fmla="*/ 320237 h 437406"/>
                  <a:gd name="connsiteX54" fmla="*/ 382587 w 446791"/>
                  <a:gd name="connsiteY54" fmla="*/ 319454 h 437406"/>
                  <a:gd name="connsiteX55" fmla="*/ 289275 w 446791"/>
                  <a:gd name="connsiteY55" fmla="*/ 413040 h 437406"/>
                  <a:gd name="connsiteX56" fmla="*/ 242823 w 446791"/>
                  <a:gd name="connsiteY56" fmla="*/ 400756 h 437406"/>
                  <a:gd name="connsiteX57" fmla="*/ 272824 w 446791"/>
                  <a:gd name="connsiteY57" fmla="*/ 297804 h 437406"/>
                  <a:gd name="connsiteX58" fmla="*/ 380688 w 446791"/>
                  <a:gd name="connsiteY58" fmla="*/ 300747 h 437406"/>
                  <a:gd name="connsiteX59" fmla="*/ 382587 w 446791"/>
                  <a:gd name="connsiteY59" fmla="*/ 319455 h 437406"/>
                  <a:gd name="connsiteX60" fmla="*/ 303023 w 446791"/>
                  <a:gd name="connsiteY60" fmla="*/ 203123 h 437406"/>
                  <a:gd name="connsiteX61" fmla="*/ 340591 w 446791"/>
                  <a:gd name="connsiteY61" fmla="*/ 117232 h 437406"/>
                  <a:gd name="connsiteX62" fmla="*/ 339610 w 446791"/>
                  <a:gd name="connsiteY62" fmla="*/ 102259 h 437406"/>
                  <a:gd name="connsiteX63" fmla="*/ 422672 w 446791"/>
                  <a:gd name="connsiteY63" fmla="*/ 205018 h 437406"/>
                  <a:gd name="connsiteX64" fmla="*/ 392431 w 446791"/>
                  <a:gd name="connsiteY64" fmla="*/ 264465 h 437406"/>
                  <a:gd name="connsiteX65" fmla="*/ 303023 w 446791"/>
                  <a:gd name="connsiteY65" fmla="*/ 203123 h 4374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</a:cxnLst>
                <a:rect l="l" t="t" r="r" b="b"/>
                <a:pathLst>
                  <a:path w="446791" h="437406">
                    <a:moveTo>
                      <a:pt x="446791" y="195321"/>
                    </a:moveTo>
                    <a:cubicBezTo>
                      <a:pt x="446791" y="132125"/>
                      <a:pt x="396517" y="80501"/>
                      <a:pt x="333887" y="78215"/>
                    </a:cubicBezTo>
                    <a:cubicBezTo>
                      <a:pt x="312346" y="17185"/>
                      <a:pt x="245409" y="-14828"/>
                      <a:pt x="184378" y="6713"/>
                    </a:cubicBezTo>
                    <a:cubicBezTo>
                      <a:pt x="150959" y="18509"/>
                      <a:pt x="124672" y="44795"/>
                      <a:pt x="112877" y="78215"/>
                    </a:cubicBezTo>
                    <a:cubicBezTo>
                      <a:pt x="50256" y="80501"/>
                      <a:pt x="0" y="132134"/>
                      <a:pt x="0" y="195321"/>
                    </a:cubicBezTo>
                    <a:cubicBezTo>
                      <a:pt x="3" y="231445"/>
                      <a:pt x="16696" y="265541"/>
                      <a:pt x="45226" y="287699"/>
                    </a:cubicBezTo>
                    <a:cubicBezTo>
                      <a:pt x="42166" y="298274"/>
                      <a:pt x="40609" y="309228"/>
                      <a:pt x="40601" y="320237"/>
                    </a:cubicBezTo>
                    <a:cubicBezTo>
                      <a:pt x="40601" y="384828"/>
                      <a:pt x="93179" y="437406"/>
                      <a:pt x="157815" y="437406"/>
                    </a:cubicBezTo>
                    <a:cubicBezTo>
                      <a:pt x="181431" y="437429"/>
                      <a:pt x="204496" y="430274"/>
                      <a:pt x="223953" y="416890"/>
                    </a:cubicBezTo>
                    <a:cubicBezTo>
                      <a:pt x="243185" y="429783"/>
                      <a:pt x="265822" y="436656"/>
                      <a:pt x="288976" y="436632"/>
                    </a:cubicBezTo>
                    <a:cubicBezTo>
                      <a:pt x="353603" y="436632"/>
                      <a:pt x="406181" y="384054"/>
                      <a:pt x="406181" y="319454"/>
                    </a:cubicBezTo>
                    <a:cubicBezTo>
                      <a:pt x="406179" y="308674"/>
                      <a:pt x="404687" y="297945"/>
                      <a:pt x="401745" y="287573"/>
                    </a:cubicBezTo>
                    <a:cubicBezTo>
                      <a:pt x="430161" y="265401"/>
                      <a:pt x="446778" y="231373"/>
                      <a:pt x="446791" y="195330"/>
                    </a:cubicBezTo>
                    <a:moveTo>
                      <a:pt x="316979" y="117232"/>
                    </a:moveTo>
                    <a:cubicBezTo>
                      <a:pt x="316979" y="164150"/>
                      <a:pt x="282254" y="202988"/>
                      <a:pt x="237181" y="209700"/>
                    </a:cubicBezTo>
                    <a:cubicBezTo>
                      <a:pt x="236398" y="204941"/>
                      <a:pt x="235989" y="200127"/>
                      <a:pt x="235957" y="195303"/>
                    </a:cubicBezTo>
                    <a:cubicBezTo>
                      <a:pt x="236027" y="148987"/>
                      <a:pt x="269948" y="109680"/>
                      <a:pt x="315756" y="102835"/>
                    </a:cubicBezTo>
                    <a:cubicBezTo>
                      <a:pt x="316535" y="107595"/>
                      <a:pt x="316944" y="112409"/>
                      <a:pt x="316979" y="117232"/>
                    </a:cubicBezTo>
                    <a:moveTo>
                      <a:pt x="223818" y="386493"/>
                    </a:moveTo>
                    <a:cubicBezTo>
                      <a:pt x="186757" y="350661"/>
                      <a:pt x="185760" y="291569"/>
                      <a:pt x="221592" y="254508"/>
                    </a:cubicBezTo>
                    <a:cubicBezTo>
                      <a:pt x="222030" y="254055"/>
                      <a:pt x="222472" y="253607"/>
                      <a:pt x="222919" y="253163"/>
                    </a:cubicBezTo>
                    <a:cubicBezTo>
                      <a:pt x="259980" y="288973"/>
                      <a:pt x="260994" y="348048"/>
                      <a:pt x="225184" y="385109"/>
                    </a:cubicBezTo>
                    <a:cubicBezTo>
                      <a:pt x="224733" y="385575"/>
                      <a:pt x="224278" y="386036"/>
                      <a:pt x="223818" y="386493"/>
                    </a:cubicBezTo>
                    <a:moveTo>
                      <a:pt x="131008" y="102844"/>
                    </a:moveTo>
                    <a:cubicBezTo>
                      <a:pt x="176082" y="109548"/>
                      <a:pt x="210798" y="148394"/>
                      <a:pt x="210798" y="195321"/>
                    </a:cubicBezTo>
                    <a:cubicBezTo>
                      <a:pt x="210763" y="200145"/>
                      <a:pt x="210351" y="204959"/>
                      <a:pt x="209565" y="209718"/>
                    </a:cubicBezTo>
                    <a:cubicBezTo>
                      <a:pt x="164510" y="202988"/>
                      <a:pt x="129812" y="164150"/>
                      <a:pt x="129812" y="117232"/>
                    </a:cubicBezTo>
                    <a:cubicBezTo>
                      <a:pt x="129848" y="112409"/>
                      <a:pt x="130257" y="107595"/>
                      <a:pt x="131035" y="102835"/>
                    </a:cubicBezTo>
                    <a:moveTo>
                      <a:pt x="200800" y="237182"/>
                    </a:moveTo>
                    <a:cubicBezTo>
                      <a:pt x="177870" y="283296"/>
                      <a:pt x="121897" y="302090"/>
                      <a:pt x="75783" y="279159"/>
                    </a:cubicBezTo>
                    <a:cubicBezTo>
                      <a:pt x="75256" y="278897"/>
                      <a:pt x="74732" y="278630"/>
                      <a:pt x="74210" y="278359"/>
                    </a:cubicBezTo>
                    <a:cubicBezTo>
                      <a:pt x="97141" y="232244"/>
                      <a:pt x="153113" y="213450"/>
                      <a:pt x="199228" y="236381"/>
                    </a:cubicBezTo>
                    <a:cubicBezTo>
                      <a:pt x="199754" y="236643"/>
                      <a:pt x="200279" y="236910"/>
                      <a:pt x="200800" y="237182"/>
                    </a:cubicBezTo>
                    <a:moveTo>
                      <a:pt x="245676" y="236552"/>
                    </a:moveTo>
                    <a:cubicBezTo>
                      <a:pt x="291287" y="212594"/>
                      <a:pt x="347685" y="230147"/>
                      <a:pt x="371643" y="275759"/>
                    </a:cubicBezTo>
                    <a:cubicBezTo>
                      <a:pt x="372070" y="276571"/>
                      <a:pt x="372484" y="277390"/>
                      <a:pt x="372887" y="278215"/>
                    </a:cubicBezTo>
                    <a:cubicBezTo>
                      <a:pt x="327275" y="302173"/>
                      <a:pt x="270878" y="284619"/>
                      <a:pt x="246920" y="239007"/>
                    </a:cubicBezTo>
                    <a:cubicBezTo>
                      <a:pt x="246493" y="238195"/>
                      <a:pt x="246078" y="237376"/>
                      <a:pt x="245676" y="236552"/>
                    </a:cubicBezTo>
                    <a:moveTo>
                      <a:pt x="223396" y="23639"/>
                    </a:moveTo>
                    <a:cubicBezTo>
                      <a:pt x="260638" y="23680"/>
                      <a:pt x="294321" y="45773"/>
                      <a:pt x="309196" y="79916"/>
                    </a:cubicBezTo>
                    <a:cubicBezTo>
                      <a:pt x="271599" y="86637"/>
                      <a:pt x="239606" y="111194"/>
                      <a:pt x="223395" y="145775"/>
                    </a:cubicBezTo>
                    <a:cubicBezTo>
                      <a:pt x="207197" y="111184"/>
                      <a:pt x="175198" y="86622"/>
                      <a:pt x="137595" y="79916"/>
                    </a:cubicBezTo>
                    <a:cubicBezTo>
                      <a:pt x="152472" y="45774"/>
                      <a:pt x="186154" y="23682"/>
                      <a:pt x="223395" y="23639"/>
                    </a:cubicBezTo>
                    <a:moveTo>
                      <a:pt x="23630" y="195321"/>
                    </a:moveTo>
                    <a:cubicBezTo>
                      <a:pt x="23692" y="147533"/>
                      <a:pt x="59693" y="107443"/>
                      <a:pt x="107199" y="102259"/>
                    </a:cubicBezTo>
                    <a:cubicBezTo>
                      <a:pt x="102218" y="140176"/>
                      <a:pt x="116149" y="178126"/>
                      <a:pt x="144479" y="203815"/>
                    </a:cubicBezTo>
                    <a:cubicBezTo>
                      <a:pt x="106376" y="208217"/>
                      <a:pt x="72824" y="230951"/>
                      <a:pt x="54612" y="264708"/>
                    </a:cubicBezTo>
                    <a:cubicBezTo>
                      <a:pt x="34906" y="247023"/>
                      <a:pt x="23643" y="221798"/>
                      <a:pt x="23630" y="195321"/>
                    </a:cubicBezTo>
                    <a:moveTo>
                      <a:pt x="64204" y="320237"/>
                    </a:moveTo>
                    <a:cubicBezTo>
                      <a:pt x="64203" y="313717"/>
                      <a:pt x="64888" y="307214"/>
                      <a:pt x="66247" y="300837"/>
                    </a:cubicBezTo>
                    <a:cubicBezTo>
                      <a:pt x="100447" y="317378"/>
                      <a:pt x="140551" y="316281"/>
                      <a:pt x="173796" y="297894"/>
                    </a:cubicBezTo>
                    <a:cubicBezTo>
                      <a:pt x="166747" y="335264"/>
                      <a:pt x="178356" y="373724"/>
                      <a:pt x="204904" y="400953"/>
                    </a:cubicBezTo>
                    <a:cubicBezTo>
                      <a:pt x="160394" y="427059"/>
                      <a:pt x="103149" y="412140"/>
                      <a:pt x="77043" y="367631"/>
                    </a:cubicBezTo>
                    <a:cubicBezTo>
                      <a:pt x="68615" y="353260"/>
                      <a:pt x="64182" y="336897"/>
                      <a:pt x="64204" y="320237"/>
                    </a:cubicBezTo>
                    <a:moveTo>
                      <a:pt x="382587" y="319454"/>
                    </a:moveTo>
                    <a:cubicBezTo>
                      <a:pt x="382663" y="371065"/>
                      <a:pt x="340886" y="412965"/>
                      <a:pt x="289275" y="413040"/>
                    </a:cubicBezTo>
                    <a:cubicBezTo>
                      <a:pt x="272985" y="413064"/>
                      <a:pt x="256972" y="408829"/>
                      <a:pt x="242823" y="400756"/>
                    </a:cubicBezTo>
                    <a:cubicBezTo>
                      <a:pt x="268934" y="373338"/>
                      <a:pt x="280119" y="334956"/>
                      <a:pt x="272824" y="297804"/>
                    </a:cubicBezTo>
                    <a:cubicBezTo>
                      <a:pt x="306149" y="316312"/>
                      <a:pt x="346404" y="317410"/>
                      <a:pt x="380688" y="300747"/>
                    </a:cubicBezTo>
                    <a:cubicBezTo>
                      <a:pt x="381952" y="306903"/>
                      <a:pt x="382588" y="313170"/>
                      <a:pt x="382587" y="319455"/>
                    </a:cubicBezTo>
                    <a:moveTo>
                      <a:pt x="303023" y="203123"/>
                    </a:moveTo>
                    <a:cubicBezTo>
                      <a:pt x="326981" y="180988"/>
                      <a:pt x="340601" y="149850"/>
                      <a:pt x="340591" y="117232"/>
                    </a:cubicBezTo>
                    <a:cubicBezTo>
                      <a:pt x="340579" y="112226"/>
                      <a:pt x="340251" y="107225"/>
                      <a:pt x="339610" y="102259"/>
                    </a:cubicBezTo>
                    <a:cubicBezTo>
                      <a:pt x="390924" y="107698"/>
                      <a:pt x="428112" y="153705"/>
                      <a:pt x="422672" y="205018"/>
                    </a:cubicBezTo>
                    <a:cubicBezTo>
                      <a:pt x="420249" y="227879"/>
                      <a:pt x="409482" y="249045"/>
                      <a:pt x="392431" y="264465"/>
                    </a:cubicBezTo>
                    <a:cubicBezTo>
                      <a:pt x="374417" y="230659"/>
                      <a:pt x="341047" y="207763"/>
                      <a:pt x="303023" y="203123"/>
                    </a:cubicBezTo>
                  </a:path>
                </a:pathLst>
              </a:custGeom>
              <a:solidFill>
                <a:srgbClr val="FFFFFF"/>
              </a:solidFill>
              <a:ln w="89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60735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  <p:sldLayoutId id="2147483713" r:id="rId13"/>
    <p:sldLayoutId id="2147483714" r:id="rId14"/>
    <p:sldLayoutId id="2147483715" r:id="rId15"/>
    <p:sldLayoutId id="2147483716" r:id="rId16"/>
    <p:sldLayoutId id="2147483717" r:id="rId17"/>
    <p:sldLayoutId id="2147483718" r:id="rId18"/>
    <p:sldLayoutId id="2147483719" r:id="rId19"/>
    <p:sldLayoutId id="2147483720" r:id="rId20"/>
    <p:sldLayoutId id="2147483721" r:id="rId21"/>
    <p:sldLayoutId id="2147483722" r:id="rId22"/>
    <p:sldLayoutId id="2147483723" r:id="rId23"/>
    <p:sldLayoutId id="2147483724" r:id="rId24"/>
    <p:sldLayoutId id="2147483725" r:id="rId25"/>
    <p:sldLayoutId id="2147483726" r:id="rId26"/>
    <p:sldLayoutId id="2147483727" r:id="rId27"/>
    <p:sldLayoutId id="2147483728" r:id="rId28"/>
    <p:sldLayoutId id="2147483729" r:id="rId29"/>
    <p:sldLayoutId id="2147483730" r:id="rId30"/>
    <p:sldLayoutId id="2147483731" r:id="rId31"/>
    <p:sldLayoutId id="2147483732" r:id="rId32"/>
    <p:sldLayoutId id="2147483733" r:id="rId33"/>
    <p:sldLayoutId id="2147483734" r:id="rId34"/>
    <p:sldLayoutId id="2147483735" r:id="rId35"/>
    <p:sldLayoutId id="2147483736" r:id="rId36"/>
    <p:sldLayoutId id="2147483737" r:id="rId37"/>
    <p:sldLayoutId id="2147483738" r:id="rId38"/>
    <p:sldLayoutId id="2147483739" r:id="rId39"/>
    <p:sldLayoutId id="2147483740" r:id="rId40"/>
    <p:sldLayoutId id="2147483741" r:id="rId41"/>
    <p:sldLayoutId id="2147483742" r:id="rId42"/>
    <p:sldLayoutId id="2147483743" r:id="rId43"/>
    <p:sldLayoutId id="2147483744" r:id="rId44"/>
    <p:sldLayoutId id="2147483745" r:id="rId45"/>
    <p:sldLayoutId id="2147483746" r:id="rId46"/>
    <p:sldLayoutId id="2147483747" r:id="rId47"/>
  </p:sldLayoutIdLst>
  <p:transition spd="med"/>
  <p:hf hdr="0" dt="0"/>
  <p:txStyles>
    <p:titleStyle>
      <a:lvl1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chemeClr val="tx2"/>
          </a:solidFill>
          <a:uFillTx/>
          <a:latin typeface="+mj-lt"/>
          <a:ea typeface="+mj-ea"/>
          <a:cs typeface="+mj-cs"/>
          <a:sym typeface="IBM Plex Sans Light"/>
        </a:defRPr>
      </a:lvl1pPr>
      <a:lvl2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2pPr>
      <a:lvl3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3pPr>
      <a:lvl4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4pPr>
      <a:lvl5pPr marL="0" marR="0" indent="0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0" marR="0" indent="181248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0" marR="0" indent="362497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0" marR="0" indent="543744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0" marR="0" indent="724993" algn="l" defTabSz="1218956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199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titleStyle>
    <p:bodyStyle>
      <a:lvl1pPr marL="0" marR="0" indent="0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1pPr>
      <a:lvl2pPr marL="164559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2pPr>
      <a:lvl3pPr marL="329118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•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3pPr>
      <a:lvl4pPr marL="493677" marR="0" indent="-164559" algn="l" defTabSz="1218956" rtl="0" eaLnBrk="1" latinLnBrk="0" hangingPunct="1">
        <a:lnSpc>
          <a:spcPct val="110000"/>
        </a:lnSpc>
        <a:spcBef>
          <a:spcPts val="0"/>
        </a:spcBef>
        <a:spcAft>
          <a:spcPts val="0"/>
        </a:spcAft>
        <a:buClrTx/>
        <a:buSzPct val="100000"/>
        <a:buFontTx/>
        <a:buChar char="–"/>
        <a:tabLst/>
        <a:defRPr sz="1800" b="0" i="0" u="none" strike="noStrike" cap="none" spc="0" baseline="0">
          <a:solidFill>
            <a:schemeClr val="tx1"/>
          </a:solidFill>
          <a:uFillTx/>
          <a:latin typeface="+mj-lt"/>
          <a:ea typeface="+mj-ea"/>
          <a:cs typeface="+mj-cs"/>
          <a:sym typeface="IBM Plex Sans Light"/>
        </a:defRPr>
      </a:lvl4pPr>
      <a:lvl5pPr marL="571386" marR="0" indent="-228554" algn="l" defTabSz="1218956" rtl="0" eaLnBrk="1" latinLnBrk="0" hangingPunct="1">
        <a:lnSpc>
          <a:spcPct val="110000"/>
        </a:lnSpc>
        <a:spcBef>
          <a:spcPts val="145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5pPr>
      <a:lvl6pPr marL="921346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6pPr>
      <a:lvl7pPr marL="1102595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7pPr>
      <a:lvl8pPr marL="1283843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8pPr>
      <a:lvl9pPr marL="1465091" marR="0" indent="-194466" algn="l" defTabSz="1218956" rtl="0" eaLnBrk="1" latinLnBrk="0" hangingPunct="1">
        <a:lnSpc>
          <a:spcPct val="100000"/>
        </a:lnSpc>
        <a:spcBef>
          <a:spcPts val="1450"/>
        </a:spcBef>
        <a:spcAft>
          <a:spcPts val="0"/>
        </a:spcAft>
        <a:buClrTx/>
        <a:buSzPct val="100000"/>
        <a:buFontTx/>
        <a:buChar char="»"/>
        <a:tabLst/>
        <a:defRPr sz="1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IBM Plex Sans Light"/>
        </a:defRPr>
      </a:lvl9pPr>
    </p:bodyStyle>
    <p:otherStyle>
      <a:lvl1pPr marL="0" marR="0" indent="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1pPr>
      <a:lvl2pPr marL="0" marR="0" indent="17146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2pPr>
      <a:lvl3pPr marL="0" marR="0" indent="342922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3pPr>
      <a:lvl4pPr marL="0" marR="0" indent="514384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4pPr>
      <a:lvl5pPr marL="0" marR="0" indent="685845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5pPr>
      <a:lvl6pPr marL="0" marR="0" indent="857307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6pPr>
      <a:lvl7pPr marL="0" marR="0" indent="1028768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7pPr>
      <a:lvl8pPr marL="0" marR="0" indent="1200230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8pPr>
      <a:lvl9pPr marL="0" marR="0" indent="1371691" algn="r" defTabSz="91446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IBM Plex San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20">
          <p15:clr>
            <a:srgbClr val="0F62FE"/>
          </p15:clr>
        </p15:guide>
        <p15:guide id="3" pos="358">
          <p15:clr>
            <a:srgbClr val="EE5396"/>
          </p15:clr>
        </p15:guide>
        <p15:guide id="4" pos="3840">
          <p15:clr>
            <a:srgbClr val="0F62FE"/>
          </p15:clr>
        </p15:guide>
        <p15:guide id="5" pos="1916">
          <p15:clr>
            <a:srgbClr val="EE5396"/>
          </p15:clr>
        </p15:guide>
        <p15:guide id="6" pos="5756">
          <p15:clr>
            <a:srgbClr val="EE5396"/>
          </p15:clr>
        </p15:guide>
        <p15:guide id="7" pos="7319">
          <p15:clr>
            <a:srgbClr val="EE5396"/>
          </p15:clr>
        </p15:guide>
        <p15:guide id="8" pos="8040">
          <p15:clr>
            <a:srgbClr val="EE5396"/>
          </p15:clr>
        </p15:guide>
        <p15:guide id="9" pos="4200">
          <p15:clr>
            <a:srgbClr val="EE5396"/>
          </p15:clr>
        </p15:guide>
        <p15:guide id="10" pos="3480">
          <p15:clr>
            <a:srgbClr val="EE5396"/>
          </p15:clr>
        </p15:guide>
        <p15:guide id="11" pos="9594">
          <p15:clr>
            <a:srgbClr val="EE5396"/>
          </p15:clr>
        </p15:guide>
        <p15:guide id="13" pos="11160">
          <p15:clr>
            <a:srgbClr val="EE5396"/>
          </p15:clr>
        </p15:guide>
        <p15:guide id="14" pos="11880">
          <p15:clr>
            <a:srgbClr val="EE5396"/>
          </p15:clr>
        </p15:guide>
        <p15:guide id="15" pos="13440">
          <p15:clr>
            <a:srgbClr val="EE5396"/>
          </p15:clr>
        </p15:guide>
        <p15:guide id="16" pos="15000">
          <p15:clr>
            <a:srgbClr val="EE5396"/>
          </p15:clr>
        </p15:guide>
        <p15:guide id="17" orient="horz" pos="2160">
          <p15:clr>
            <a:srgbClr val="0F62FE"/>
          </p15:clr>
        </p15:guide>
        <p15:guide id="19" orient="horz" pos="3240">
          <p15:clr>
            <a:srgbClr val="EE5396"/>
          </p15:clr>
        </p15:guide>
        <p15:guide id="20" orient="horz" pos="1078">
          <p15:clr>
            <a:srgbClr val="EE5396"/>
          </p15:clr>
        </p15:guide>
        <p15:guide id="21" orient="horz" pos="384">
          <p15:clr>
            <a:srgbClr val="EE5396"/>
          </p15:clr>
        </p15:guide>
        <p15:guide id="22" orient="horz" pos="5400">
          <p15:clr>
            <a:srgbClr val="EE5396"/>
          </p15:clr>
        </p15:guide>
        <p15:guide id="24" orient="horz" pos="7560">
          <p15:clr>
            <a:srgbClr val="EE5396"/>
          </p15:clr>
        </p15:guide>
        <p15:guide id="25" orient="horz" pos="8280">
          <p15:clr>
            <a:srgbClr val="EE5396"/>
          </p15:clr>
        </p15:guide>
        <p15:guide id="26" pos="7680">
          <p15:clr>
            <a:srgbClr val="0F62FE"/>
          </p15:clr>
        </p15:guide>
        <p15:guide id="27" pos="11520">
          <p15:clr>
            <a:srgbClr val="0F62FE"/>
          </p15:clr>
        </p15:guide>
        <p15:guide id="28" orient="horz" pos="6480">
          <p15:clr>
            <a:srgbClr val="0F62FE"/>
          </p15:clr>
        </p15:guide>
      </p15:sldGuideLst>
    </p:ext>
  </p:extLst>
</p:sldMaster>
</file>

<file path=ppt/slides/_rels/slide1.xml.rels><?xml version="1.0" encoding="UTF-8" standalone="no"?><Relationships xmlns="http://schemas.openxmlformats.org/package/2006/relationships"><Relationship Id="rId1" Target="../slideLayouts/slideLayout39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56.xml" Type="http://schemas.openxmlformats.org/officeDocument/2006/relationships/slideLayout"/><Relationship Id="rId2" Target="../media/image23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56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2.png" Type="http://schemas.openxmlformats.org/officeDocument/2006/relationships/image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9" name="Slide Number Placeholder"/>
          <p:cNvSpPr txBox="1">
            <a:spLocks noGrp="1"/>
          </p:cNvSpPr>
          <p:nvPr>
            <p:ph idx="11" sz="quarter" type="sldNum"/>
          </p:nvPr>
        </p:nvSpPr>
        <p:spPr>
          <a:prstGeom prst="rect">
            <a:avLst/>
          </a:prstGeom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val="1"/>
            </a:ext>
          </a:extLst>
        </p:spPr>
        <p:txBody>
          <a:bodyPr/>
          <a:lstStyle/>
          <a:p>
            <a:pPr algn="r" defTabSz="914643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b="0" baseline="0" cap="none" i="0" kern="0" kumimoji="0" noProof="0" normalizeH="0" spc="0" strike="noStrike" sz="700" u="none">
                <a:ln>
                  <a:noFill/>
                </a:ln>
                <a:solidFill>
                  <a:srgbClr val="061727"/>
                </a:solidFill>
                <a:effectLst/>
                <a:uLnTx/>
                <a:uFillTx/>
                <a:latin typeface="IBM Plex Sans"/>
                <a:ea typeface="+mn-ea"/>
                <a:cs typeface="+mn-cs"/>
                <a:sym typeface="IBM Plex Sans"/>
              </a:rPr>
              <a:pPr algn="r" defTabSz="914643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b="0" baseline="0" cap="none" i="0" kern="0" kumimoji="0" noProof="0" normalizeH="0" spc="0" strike="noStrike" sz="700" u="none">
              <a:ln>
                <a:noFill/>
              </a:ln>
              <a:solidFill>
                <a:srgbClr val="061727"/>
              </a:solidFill>
              <a:effectLst/>
              <a:uLnTx/>
              <a:uFillTx/>
              <a:latin typeface="IBM Plex Sans"/>
              <a:ea typeface="+mn-ea"/>
              <a:cs typeface="+mn-cs"/>
              <a:sym typeface="IBM Plex Sans"/>
            </a:endParaRPr>
          </a:p>
        </p:txBody>
      </p:sp>
      <p:pic>
        <p:nvPicPr>
          <p:cNvPr descr="Picture 4" id="12640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456" y="4658374"/>
            <a:ext cx="658642" cy="162127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2663" name="Group 46"/>
          <p:cNvGrpSpPr/>
          <p:nvPr/>
        </p:nvGrpSpPr>
        <p:grpSpPr>
          <a:xfrm>
            <a:off x="-3748" y="1"/>
            <a:ext cx="266701" cy="6857999"/>
            <a:chOff x="0" y="0"/>
            <a:chExt cx="266700" cy="6857998"/>
          </a:xfrm>
        </p:grpSpPr>
        <p:sp>
          <p:nvSpPr>
            <p:cNvPr id="12646" name="Rectangle 47"/>
            <p:cNvSpPr/>
            <p:nvPr/>
          </p:nvSpPr>
          <p:spPr>
            <a:xfrm rot="5400000">
              <a:off x="-73744" y="73745"/>
              <a:ext cx="414190" cy="266701"/>
            </a:xfrm>
            <a:prstGeom prst="rect">
              <a:avLst/>
            </a:prstGeom>
            <a:solidFill>
              <a:srgbClr val="E5243B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47" name="Rectangle 48"/>
            <p:cNvSpPr/>
            <p:nvPr/>
          </p:nvSpPr>
          <p:spPr>
            <a:xfrm rot="5400000">
              <a:off x="-69527" y="483715"/>
              <a:ext cx="405755" cy="266701"/>
            </a:xfrm>
            <a:prstGeom prst="rect">
              <a:avLst/>
            </a:prstGeom>
            <a:solidFill>
              <a:srgbClr val="DDA63A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48" name="Rectangle 49"/>
            <p:cNvSpPr/>
            <p:nvPr/>
          </p:nvSpPr>
          <p:spPr>
            <a:xfrm rot="5400000">
              <a:off x="-69527" y="882654"/>
              <a:ext cx="405755" cy="266701"/>
            </a:xfrm>
            <a:prstGeom prst="rect">
              <a:avLst/>
            </a:prstGeom>
            <a:solidFill>
              <a:srgbClr val="4C9F38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49" name="Rectangle 50"/>
            <p:cNvSpPr/>
            <p:nvPr/>
          </p:nvSpPr>
          <p:spPr>
            <a:xfrm rot="5400000">
              <a:off x="-69527" y="1282356"/>
              <a:ext cx="405755" cy="266701"/>
            </a:xfrm>
            <a:prstGeom prst="rect">
              <a:avLst/>
            </a:prstGeom>
            <a:solidFill>
              <a:srgbClr val="C5192D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50" name="Rectangle 51"/>
            <p:cNvSpPr/>
            <p:nvPr/>
          </p:nvSpPr>
          <p:spPr>
            <a:xfrm rot="5400000">
              <a:off x="-69527" y="1687426"/>
              <a:ext cx="405755" cy="266701"/>
            </a:xfrm>
            <a:prstGeom prst="rect">
              <a:avLst/>
            </a:prstGeom>
            <a:solidFill>
              <a:srgbClr val="FF3A21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51" name="Rectangle 52"/>
            <p:cNvSpPr/>
            <p:nvPr/>
          </p:nvSpPr>
          <p:spPr>
            <a:xfrm rot="5400000">
              <a:off x="-69527" y="2090958"/>
              <a:ext cx="405755" cy="266701"/>
            </a:xfrm>
            <a:prstGeom prst="rect">
              <a:avLst/>
            </a:prstGeom>
            <a:solidFill>
              <a:srgbClr val="26BDE2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52" name="Rectangle 53"/>
            <p:cNvSpPr/>
            <p:nvPr/>
          </p:nvSpPr>
          <p:spPr>
            <a:xfrm rot="5400000">
              <a:off x="-69527" y="2495713"/>
              <a:ext cx="405755" cy="266701"/>
            </a:xfrm>
            <a:prstGeom prst="rect">
              <a:avLst/>
            </a:prstGeom>
            <a:solidFill>
              <a:srgbClr val="FCC20B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53" name="Rectangle 54"/>
            <p:cNvSpPr/>
            <p:nvPr/>
          </p:nvSpPr>
          <p:spPr>
            <a:xfrm rot="5400000">
              <a:off x="-69527" y="2900107"/>
              <a:ext cx="405755" cy="266701"/>
            </a:xfrm>
            <a:prstGeom prst="rect">
              <a:avLst/>
            </a:prstGeom>
            <a:solidFill>
              <a:srgbClr val="A21942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54" name="Rectangle 55"/>
            <p:cNvSpPr/>
            <p:nvPr/>
          </p:nvSpPr>
          <p:spPr>
            <a:xfrm rot="5400000">
              <a:off x="-69527" y="3300795"/>
              <a:ext cx="405755" cy="266701"/>
            </a:xfrm>
            <a:prstGeom prst="rect">
              <a:avLst/>
            </a:prstGeom>
            <a:solidFill>
              <a:srgbClr val="FD6925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55" name="Rectangle 56"/>
            <p:cNvSpPr/>
            <p:nvPr/>
          </p:nvSpPr>
          <p:spPr>
            <a:xfrm rot="5400000">
              <a:off x="-69527" y="3706797"/>
              <a:ext cx="405755" cy="266701"/>
            </a:xfrm>
            <a:prstGeom prst="rect">
              <a:avLst/>
            </a:prstGeom>
            <a:solidFill>
              <a:srgbClr val="DD1367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56" name="Rectangle 57"/>
            <p:cNvSpPr/>
            <p:nvPr/>
          </p:nvSpPr>
          <p:spPr>
            <a:xfrm rot="5400000">
              <a:off x="-69527" y="4111753"/>
              <a:ext cx="405755" cy="266701"/>
            </a:xfrm>
            <a:prstGeom prst="rect">
              <a:avLst/>
            </a:prstGeom>
            <a:solidFill>
              <a:srgbClr val="FD9D24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57" name="Rectangle 58"/>
            <p:cNvSpPr/>
            <p:nvPr/>
          </p:nvSpPr>
          <p:spPr>
            <a:xfrm rot="5400000">
              <a:off x="-69527" y="4516709"/>
              <a:ext cx="405755" cy="266701"/>
            </a:xfrm>
            <a:prstGeom prst="rect">
              <a:avLst/>
            </a:prstGeom>
            <a:solidFill>
              <a:srgbClr val="BF882E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58" name="Rectangle 59"/>
            <p:cNvSpPr/>
            <p:nvPr/>
          </p:nvSpPr>
          <p:spPr>
            <a:xfrm rot="5400000">
              <a:off x="-69527" y="4917412"/>
              <a:ext cx="405755" cy="266701"/>
            </a:xfrm>
            <a:prstGeom prst="rect">
              <a:avLst/>
            </a:prstGeom>
            <a:solidFill>
              <a:srgbClr val="3F7E44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59" name="Rectangle 60"/>
            <p:cNvSpPr/>
            <p:nvPr/>
          </p:nvSpPr>
          <p:spPr>
            <a:xfrm rot="5400000">
              <a:off x="-69527" y="5318114"/>
              <a:ext cx="405755" cy="266701"/>
            </a:xfrm>
            <a:prstGeom prst="rect">
              <a:avLst/>
            </a:prstGeom>
            <a:solidFill>
              <a:srgbClr val="0A97D9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60" name="Rectangle 61"/>
            <p:cNvSpPr/>
            <p:nvPr/>
          </p:nvSpPr>
          <p:spPr>
            <a:xfrm rot="5400000">
              <a:off x="-69527" y="5719253"/>
              <a:ext cx="405755" cy="266701"/>
            </a:xfrm>
            <a:prstGeom prst="rect">
              <a:avLst/>
            </a:prstGeom>
            <a:solidFill>
              <a:srgbClr val="56C02B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61" name="Rectangle 62"/>
            <p:cNvSpPr/>
            <p:nvPr/>
          </p:nvSpPr>
          <p:spPr>
            <a:xfrm rot="5400000">
              <a:off x="-69527" y="6120634"/>
              <a:ext cx="405755" cy="266701"/>
            </a:xfrm>
            <a:prstGeom prst="rect">
              <a:avLst/>
            </a:prstGeom>
            <a:solidFill>
              <a:srgbClr val="00689D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662" name="Rectangle 63"/>
            <p:cNvSpPr/>
            <p:nvPr/>
          </p:nvSpPr>
          <p:spPr>
            <a:xfrm rot="5400000">
              <a:off x="-69527" y="6521771"/>
              <a:ext cx="405755" cy="266701"/>
            </a:xfrm>
            <a:prstGeom prst="rect">
              <a:avLst/>
            </a:prstGeom>
            <a:solidFill>
              <a:srgbClr val="19486A"/>
            </a:solidFill>
            <a:ln cap="flat" w="12700">
              <a:noFill/>
              <a:miter lim="400000"/>
            </a:ln>
            <a:effectLst/>
          </p:spPr>
          <p:txBody>
            <a:bodyPr anchor="ctr" bIns="38100" lIns="38100" numCol="1" rIns="38100" tIns="38100" wrap="square">
              <a:noAutofit/>
            </a:bodyPr>
            <a:lstStyle/>
            <a:p>
              <a:pPr algn="ctr" defTabSz="914400" eaLnBrk="1" fontAlgn="auto" hangingPunct="0" indent="0" latinLnBrk="0" lvl="0" marL="0" marR="0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600">
                  <a:solidFill>
                    <a:srgbClr val="FFFFFF"/>
                  </a:solidFill>
                  <a:latin typeface="Montserrat Light"/>
                  <a:ea typeface="Montserrat Light"/>
                  <a:cs typeface="Montserrat Light"/>
                  <a:sym typeface="Montserrat Light"/>
                </a:defRPr>
              </a:pPr>
              <a:endParaRPr b="0" baseline="0" cap="none" i="0" kern="0" kumimoji="0" noProof="0" normalizeH="0" spc="0" strike="noStrike" sz="1600" u="none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28" name="Execution Plan">
            <a:extLst>
              <a:ext uri="{FF2B5EF4-FFF2-40B4-BE49-F238E27FC236}">
                <a16:creationId xmlns:a16="http://schemas.microsoft.com/office/drawing/2014/main" id="{6F45B843-4B22-4976-AAF6-FACE9D3C8191}"/>
              </a:ext>
            </a:extLst>
          </p:cNvPr>
          <p:cNvSpPr txBox="1"/>
          <p:nvPr/>
        </p:nvSpPr>
        <p:spPr>
          <a:xfrm>
            <a:off x="564577" y="1418570"/>
            <a:ext cx="11062846" cy="2785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val="1"/>
            </a:ext>
          </a:extLst>
        </p:spPr>
        <p:txBody>
          <a:bodyPr anchor="ctr" bIns="25400" lIns="25400" rIns="25400" tIns="25400" wrap="square">
            <a:spAutoFit/>
          </a:bodyPr>
          <a:lstStyle>
            <a:lvl1pPr defTabSz="495299">
              <a:defRPr b="1" spc="256" sz="6400">
                <a:solidFill>
                  <a:srgbClr val="67BB6E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</a:lstStyle>
          <a:p>
            <a:pPr algn="l" defTabSz="412733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b="1" baseline="0" cap="none" dirty="0" i="0" kern="0" kumimoji="0" lang="en-IN" noProof="0" normalizeH="0" spc="213" strike="noStrike" sz="5333" u="none">
                <a:ln>
                  <a:noFill/>
                </a:ln>
                <a:solidFill>
                  <a:srgbClr val="67BB6E"/>
                </a:solidFill>
                <a:effectLst/>
                <a:uLnTx/>
                <a:uFillTx/>
                <a:latin typeface="IBM Plex Sans"/>
                <a:sym typeface="IBM Plex Sans"/>
              </a:rPr>
              <a:t>Sustainable IT Operations (SusOps)</a:t>
            </a:r>
          </a:p>
          <a:p>
            <a:pPr algn="l" defTabSz="412733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b="1" baseline="0" cap="none" dirty="0" i="0" kern="0" kumimoji="0" lang="en-US" noProof="0" normalizeH="0" spc="213" strike="noStrike" sz="4500" u="none">
              <a:ln>
                <a:noFill/>
              </a:ln>
              <a:solidFill>
                <a:srgbClr val="67BB6E"/>
              </a:solidFill>
              <a:effectLst/>
              <a:uLnTx/>
              <a:uFillTx/>
              <a:latin typeface="IBM Plex Sans"/>
              <a:sym typeface="IBM Plex Sans"/>
            </a:endParaRPr>
          </a:p>
          <a:p>
            <a:pPr algn="l" defTabSz="412733" eaLnBrk="1" fontAlgn="auto" hangingPunct="0" indent="0" latinLnBrk="0" lvl="0" marL="0" marR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b="1" baseline="0" cap="none" dirty="0" i="0" kern="0" kumimoji="0" lang="en-US" noProof="0" normalizeH="0" spc="213" strike="noStrike" sz="2600" u="none">
              <a:ln>
                <a:noFill/>
              </a:ln>
              <a:solidFill>
                <a:srgbClr val="67BB6E"/>
              </a:solidFill>
              <a:effectLst/>
              <a:uLnTx/>
              <a:uFillTx/>
              <a:latin typeface="IBM Plex Sans"/>
              <a:sym typeface="IBM Plex Sans"/>
            </a:endParaRPr>
          </a:p>
        </p:txBody>
      </p:sp>
      <p:pic>
        <p:nvPicPr>
          <p:cNvPr descr="IBM100 - Corporate Leadership in Environmental Responsibility" id="4" name="Picture 2">
            <a:extLst>
              <a:ext uri="{FF2B5EF4-FFF2-40B4-BE49-F238E27FC236}">
                <a16:creationId xmlns:a16="http://schemas.microsoft.com/office/drawing/2014/main" id="{BC3239C9-4C0C-BAAE-1B6C-464B7E4F0E03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49514" y="4042227"/>
            <a:ext cx="4679320" cy="280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DD5F09-536D-24D0-9C26-1C00B4961E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601" y="3206325"/>
            <a:ext cx="11617399" cy="762695"/>
          </a:xfr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dirty="0" lang="en-US" sz="2800"/>
              <a:t>Optimizing the carbon footprint in </a:t>
            </a:r>
            <a:r>
              <a:rPr dirty="0" lang="en-US" sz="2800">
                <a:solidFill>
                  <a:srgbClr val="00B050"/>
                </a:solidFill>
              </a:rPr>
              <a:t>‘Green IT Operations’</a:t>
            </a:r>
            <a:endParaRPr dirty="0" kern="1200" lang="en-US" sz="2665">
              <a:solidFill>
                <a:srgbClr val="00B050"/>
              </a:solidFill>
              <a:latin typeface="IBM Plex Sans Light"/>
            </a:endParaRPr>
          </a:p>
        </p:txBody>
      </p:sp>
    </p:spTree>
    <p:extLst>
      <p:ext uri="{BB962C8B-B14F-4D97-AF65-F5344CB8AC3E}">
        <p14:creationId xmlns:p14="http://schemas.microsoft.com/office/powerpoint/2010/main" val="2580084393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0DADD1-406C-4C18-1FBC-BD979DC1ACE0}"/>
              </a:ext>
            </a:extLst>
          </p:cNvPr>
          <p:cNvSpPr>
            <a:spLocks noGrp="1"/>
          </p:cNvSpPr>
          <p:nvPr>
            <p:ph idx="10" sz="quarter" type="sldNum"/>
          </p:nvPr>
        </p:nvSpPr>
        <p:spPr/>
        <p:txBody>
          <a:bodyPr/>
          <a:lstStyle/>
          <a:p>
            <a:fld id="{86CB4B4D-7CA3-9044-876B-883B54F8677D}" type="slidenum">
              <a:rPr lang="en-US" smtClean="0"/>
              <a:t>2</a:t>
            </a:fld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F5CFE86-27B4-4012-4681-8A4334DC390E}"/>
              </a:ext>
            </a:extLst>
          </p:cNvPr>
          <p:cNvSpPr>
            <a:spLocks noGrp="1"/>
          </p:cNvSpPr>
          <p:nvPr>
            <p:ph idx="20" sz="quarter" type="ftr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016000"/>
            <a:ext cx="3810000" cy="19050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>
            <a:off x="2540000" y="127000"/>
            <a:ext cx="7620000" cy="1016000"/>
          </a:xfrm>
          <a:prstGeom prst="rect">
            <a:avLst/>
          </a:prstGeom>
        </p:spPr>
        <p:txBody>
          <a:bodyPr anchor="t" rtlCol="false"/>
          <a:lstStyle/>
          <a:p>
            <a:pPr algn="l">
              <a:defRPr/>
            </a:pPr>
            <a:r>
              <a:rPr lang="en-US"/>
              <a:t/>
            </a:r>
            <a:endParaRPr lang="en-US" sz="1100"/>
          </a:p>
          <a:p>
            <a:pPr algn="l"/>
            <a:r>
              <a:rPr lang="en-US" sz="4000"/>
              <a:t>Insights-overview</a:t>
            </a:r>
          </a:p>
        </p:txBody>
      </p:sp>
    </p:spTree>
    <p:extLst>
      <p:ext uri="{BB962C8B-B14F-4D97-AF65-F5344CB8AC3E}">
        <p14:creationId xmlns:p14="http://schemas.microsoft.com/office/powerpoint/2010/main" val="296779912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hidden="1" id="13" name="grid">
            <a:extLst>
              <a:ext uri="{FF2B5EF4-FFF2-40B4-BE49-F238E27FC236}">
                <a16:creationId xmlns:a16="http://schemas.microsoft.com/office/drawing/2014/main" id="{7D113923-360C-72FE-D6C7-FBD9B83A80CF}"/>
              </a:ext>
            </a:extLst>
          </p:cNvPr>
          <p:cNvPicPr>
            <a:picLocks noAdjustHandles="1" noChangeArrowheads="1" noChangeAspect="1" noChangeShapeType="1" noCrop="1" noEditPoints="1" noGrp="1" noMove="1" noResize="1" noRo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" y="447"/>
            <a:ext cx="12190413" cy="6857107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7867A715-A39B-720C-25A0-B34C122A6068}"/>
              </a:ext>
            </a:extLst>
          </p:cNvPr>
          <p:cNvSpPr txBox="1">
            <a:spLocks/>
          </p:cNvSpPr>
          <p:nvPr/>
        </p:nvSpPr>
        <p:spPr>
          <a:xfrm>
            <a:off x="132016" y="317542"/>
            <a:ext cx="11606695" cy="6871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val="1"/>
            </a:ext>
          </a:extLst>
        </p:spPr>
        <p:txBody>
          <a:bodyPr anchor="ctr" bIns="0" lIns="0" rIns="0" tIns="0"/>
          <a:lstStyle>
            <a:lvl1pPr defTabSz="1218956" indent="0" marR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baseline="0" cap="none" i="0" spc="0" strike="noStrike" sz="2800" u="none">
                <a:solidFill>
                  <a:schemeClr val="tx2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1pPr>
            <a:lvl2pPr defTabSz="1218956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baseline="0" cap="none" i="0" spc="0" strike="noStrike" sz="3199" u="none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2pPr>
            <a:lvl3pPr defTabSz="1218956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baseline="0" cap="none" i="0" spc="0" strike="noStrike" sz="3199" u="none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3pPr>
            <a:lvl4pPr defTabSz="1218956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baseline="0" cap="none" i="0" spc="0" strike="noStrike" sz="3199" u="none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4pPr>
            <a:lvl5pPr defTabSz="1218956" indent="0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baseline="0" cap="none" i="0" spc="0" strike="noStrike" sz="3199" u="none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5pPr>
            <a:lvl6pPr defTabSz="1218956" indent="181248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baseline="0" cap="none" i="0" spc="0" strike="noStrike" sz="3199" u="none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6pPr>
            <a:lvl7pPr defTabSz="1218956" indent="362497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baseline="0" cap="none" i="0" spc="0" strike="noStrike" sz="3199" u="none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7pPr>
            <a:lvl8pPr defTabSz="1218956" indent="543744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baseline="0" cap="none" i="0" spc="0" strike="noStrike" sz="3199" u="none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8pPr>
            <a:lvl9pPr defTabSz="1218956" indent="724993" marL="0" marR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0" baseline="0" cap="none" i="0" spc="0" strike="noStrike" sz="3199" u="none">
                <a:solidFill>
                  <a:srgbClr val="000000"/>
                </a:solidFill>
                <a:uFillTx/>
                <a:latin typeface="+mj-lt"/>
                <a:ea typeface="+mj-ea"/>
                <a:cs typeface="+mj-cs"/>
                <a:sym typeface="IBM Plex Sans Light"/>
              </a:defRPr>
            </a:lvl9pPr>
          </a:lstStyle>
          <a:p>
            <a:r>
              <a:rPr dirty="0" lang="en-GB">
                <a:solidFill>
                  <a:srgbClr val="00B050"/>
                </a:solidFill>
                <a:latin charset="0" panose="020B0503050000000000" pitchFamily="34" typeface="IBM Plex Sans"/>
              </a:rPr>
              <a:t>Executive Summary: </a:t>
            </a:r>
            <a:r>
              <a:rPr dirty="0" lang="en-GB"/>
              <a:t>Carbon footprint measurement of ticket lifecycle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9F22162-ED24-82F1-2BF3-2DCC9A17ADD5}"/>
              </a:ext>
            </a:extLst>
          </p:cNvPr>
          <p:cNvSpPr txBox="1"/>
          <p:nvPr/>
        </p:nvSpPr>
        <p:spPr>
          <a:xfrm>
            <a:off x="94945" y="-51790"/>
            <a:ext cx="1343797" cy="369332"/>
          </a:xfrm>
          <a:prstGeom prst="rect">
            <a:avLst/>
          </a:prstGeom>
          <a:noFill/>
          <a:ln w="12700">
            <a:miter lim="400000"/>
          </a:ln>
          <a:extLst>
            <a:ext uri="{C572A759-6A51-4108-AA02-DFA0A04FC94B}">
              <ma14:wrappingTextBoxFlag xmlns:a14="http://schemas.microsoft.com/office/drawing/2010/main" xmlns:m="http://schemas.openxmlformats.org/officeDocument/2006/math" xmlns:ma14="http://schemas.microsoft.com/office/mac/drawingml/2011/main" val="1"/>
            </a:ext>
          </a:extLst>
        </p:spPr>
        <p:txBody>
          <a:bodyPr wrap="square">
            <a:spAutoFit/>
          </a:bodyPr>
          <a:lstStyle/>
          <a:p>
            <a:r>
              <a:rPr dirty="0" lang="en-GB">
                <a:solidFill>
                  <a:schemeClr val="bg1"/>
                </a:solidFill>
              </a:rPr>
              <a:t>O&amp;G major</a:t>
            </a:r>
            <a:endParaRPr dirty="0" lang="en-US">
              <a:solidFill>
                <a:schemeClr val="bg1"/>
              </a:solidFill>
            </a:endParaRPr>
          </a:p>
        </p:txBody>
      </p: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012D90AD-1C04-CA53-B2B2-115956FE49E4}"/>
              </a:ext>
            </a:extLst>
          </p:cNvPr>
          <p:cNvSpPr/>
          <p:nvPr/>
        </p:nvSpPr>
        <p:spPr bwMode="auto">
          <a:xfrm>
            <a:off x="494270" y="1210963"/>
            <a:ext cx="2051222" cy="1433384"/>
          </a:xfrm>
          <a:prstGeom prst="roundRect">
            <a:avLst/>
          </a:prstGeom>
          <a:solidFill>
            <a:srgbClr val="A7F0BA"/>
          </a:solidFill>
          <a:ln w="19050">
            <a:solidFill>
              <a:srgbClr val="E5F6FF"/>
            </a:solidFill>
            <a:headEnd len="med" type="none" w="med"/>
            <a:tailEnd len="med" type="none" w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 bIns="91440" compatLnSpc="1" lIns="91440" numCol="1" rIns="91440" rtlCol="0" tIns="91440" vert="horz" wrap="square">
            <a:prstTxWarp prst="textNoShape">
              <a:avLst/>
            </a:prstTxWarp>
          </a:bodyPr>
          <a:lstStyle/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b="0" baseline="0" cap="none" dirty="0" i="0" kumimoji="0" lang="en-US" normalizeH="0" strike="noStrike" sz="1400" u="none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Total Tickets:</a:t>
            </a:r>
          </a:p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b="0" baseline="0" cap="none" dirty="0" i="0" kumimoji="0" lang="en-US" normalizeH="0" strike="noStrike" sz="1400" u="none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Carbon  : </a:t>
            </a:r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6021B45A-94E4-FB74-17D0-7DE1704F18D6}"/>
              </a:ext>
            </a:extLst>
          </p:cNvPr>
          <p:cNvSpPr/>
          <p:nvPr/>
        </p:nvSpPr>
        <p:spPr bwMode="auto">
          <a:xfrm>
            <a:off x="3288957" y="2792628"/>
            <a:ext cx="2051222" cy="1433384"/>
          </a:xfrm>
          <a:prstGeom prst="roundRect">
            <a:avLst/>
          </a:prstGeom>
          <a:solidFill>
            <a:srgbClr val="A7F0BA"/>
          </a:solidFill>
          <a:ln w="19050">
            <a:solidFill>
              <a:srgbClr val="E5F6FF"/>
            </a:solidFill>
            <a:headEnd len="med" type="none" w="med"/>
            <a:tailEnd len="med" type="none" w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 bIns="91440" compatLnSpc="1" lIns="91440" numCol="1" rIns="91440" rtlCol="0" tIns="91440" vert="horz" wrap="square">
            <a:prstTxWarp prst="textNoShape">
              <a:avLst/>
            </a:prstTxWarp>
          </a:bodyPr>
          <a:lstStyle/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b="0" baseline="0" cap="none" dirty="0" i="0" kumimoji="0" lang="en-US" normalizeH="0" strike="noStrike" sz="1400" u="none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PLATINUM: Tic</a:t>
            </a:r>
          </a:p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dirty="0" lang="en-US" sz="1400">
                <a:solidFill>
                  <a:schemeClr val="tx1"/>
                </a:solidFill>
              </a:rPr>
              <a:t>G</a:t>
            </a:r>
            <a:r>
              <a:rPr b="0" baseline="0" cap="none" dirty="0" i="0" kumimoji="0" lang="en-US" normalizeH="0" strike="noStrike" sz="1400" u="none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: 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FE9E9D-B0AC-955E-EADF-9BAD8450518F}"/>
              </a:ext>
            </a:extLst>
          </p:cNvPr>
          <p:cNvSpPr/>
          <p:nvPr/>
        </p:nvSpPr>
        <p:spPr bwMode="auto">
          <a:xfrm>
            <a:off x="543697" y="2829698"/>
            <a:ext cx="2051222" cy="1433384"/>
          </a:xfrm>
          <a:prstGeom prst="roundRect">
            <a:avLst/>
          </a:prstGeom>
          <a:solidFill>
            <a:srgbClr val="A7F0BA"/>
          </a:solidFill>
          <a:ln w="19050">
            <a:solidFill>
              <a:srgbClr val="E5F6FF"/>
            </a:solidFill>
            <a:headEnd len="med" type="none" w="med"/>
            <a:tailEnd len="med" type="none" w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 bIns="91440" compatLnSpc="1" lIns="91440" numCol="1" rIns="91440" rtlCol="0" tIns="91440" vert="horz" wrap="square">
            <a:prstTxWarp prst="textNoShape">
              <a:avLst/>
            </a:prstTxWarp>
          </a:bodyPr>
          <a:lstStyle/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dirty="0" err="1" lang="en-US" sz="1400">
                <a:solidFill>
                  <a:schemeClr val="tx1"/>
                </a:solidFill>
              </a:rPr>
              <a:t>Toal</a:t>
            </a:r>
            <a:r>
              <a:rPr dirty="0" lang="en-US" sz="1400">
                <a:solidFill>
                  <a:schemeClr val="tx1"/>
                </a:solidFill>
              </a:rPr>
              <a:t> Applications</a:t>
            </a:r>
            <a:endParaRPr b="0" baseline="0" cap="none" dirty="0" i="0" kumimoji="0" lang="en-US" normalizeH="0" strike="noStrike" sz="1400" u="none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C1428022-3D90-E049-4DC6-BAB72E8D1C71}"/>
              </a:ext>
            </a:extLst>
          </p:cNvPr>
          <p:cNvSpPr/>
          <p:nvPr/>
        </p:nvSpPr>
        <p:spPr bwMode="auto">
          <a:xfrm>
            <a:off x="3165389" y="1210963"/>
            <a:ext cx="2051222" cy="1433384"/>
          </a:xfrm>
          <a:prstGeom prst="roundRect">
            <a:avLst/>
          </a:prstGeom>
          <a:solidFill>
            <a:srgbClr val="A7F0BA"/>
          </a:solidFill>
          <a:ln w="19050">
            <a:solidFill>
              <a:srgbClr val="E5F6FF"/>
            </a:solidFill>
            <a:headEnd len="med" type="none" w="med"/>
            <a:tailEnd len="med" type="none" w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 bIns="91440" compatLnSpc="1" lIns="91440" numCol="1" rIns="91440" rtlCol="0" tIns="91440" vert="horz" wrap="square">
            <a:prstTxWarp prst="textNoShape">
              <a:avLst/>
            </a:prstTxWarp>
          </a:bodyPr>
          <a:lstStyle/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b="0" baseline="0" cap="none" dirty="0" i="0" kumimoji="0" lang="en-US" normalizeH="0" strike="noStrike" sz="1400" u="none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PLATINUM: Tic</a:t>
            </a:r>
          </a:p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dirty="0" lang="en-US" sz="1400">
                <a:solidFill>
                  <a:schemeClr val="tx1"/>
                </a:solidFill>
              </a:rPr>
              <a:t>G</a:t>
            </a:r>
            <a:r>
              <a:rPr b="0" baseline="0" cap="none" dirty="0" i="0" kumimoji="0" lang="en-US" normalizeH="0" strike="noStrike" sz="1400" u="none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: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9A30903-92A8-2644-F9AA-2C4563048E7B}"/>
              </a:ext>
            </a:extLst>
          </p:cNvPr>
          <p:cNvSpPr/>
          <p:nvPr/>
        </p:nvSpPr>
        <p:spPr bwMode="auto">
          <a:xfrm>
            <a:off x="5908588" y="1235677"/>
            <a:ext cx="2051222" cy="1433384"/>
          </a:xfrm>
          <a:prstGeom prst="roundRect">
            <a:avLst/>
          </a:prstGeom>
          <a:solidFill>
            <a:srgbClr val="A7F0BA"/>
          </a:solidFill>
          <a:ln w="19050">
            <a:solidFill>
              <a:srgbClr val="E5F6FF"/>
            </a:solidFill>
            <a:headEnd len="med" type="none" w="med"/>
            <a:tailEnd len="med" type="none" w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 bIns="91440" compatLnSpc="1" lIns="91440" numCol="1" rIns="91440" rtlCol="0" tIns="91440" vert="horz" wrap="square">
            <a:prstTxWarp prst="textNoShape">
              <a:avLst/>
            </a:prstTxWarp>
          </a:bodyPr>
          <a:lstStyle/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b="0" baseline="0" cap="none" dirty="0" i="0" kumimoji="0" lang="en-US" normalizeH="0" strike="noStrike" sz="1400" u="none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Email Madhumithra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810F268-1128-005D-CBAB-A9EB1B377822}"/>
              </a:ext>
            </a:extLst>
          </p:cNvPr>
          <p:cNvSpPr/>
          <p:nvPr/>
        </p:nvSpPr>
        <p:spPr bwMode="auto">
          <a:xfrm>
            <a:off x="8629134" y="1175795"/>
            <a:ext cx="2051222" cy="1433384"/>
          </a:xfrm>
          <a:prstGeom prst="roundRect">
            <a:avLst/>
          </a:prstGeom>
          <a:solidFill>
            <a:srgbClr val="A7F0BA"/>
          </a:solidFill>
          <a:ln w="19050">
            <a:solidFill>
              <a:srgbClr val="E5F6FF"/>
            </a:solidFill>
            <a:headEnd len="med" type="none" w="med"/>
            <a:tailEnd len="med" type="none" w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 bIns="91440" compatLnSpc="1" lIns="91440" numCol="1" rIns="91440" rtlCol="0" tIns="91440" vert="horz" wrap="square">
            <a:prstTxWarp prst="textNoShape">
              <a:avLst/>
            </a:prstTxWarp>
          </a:bodyPr>
          <a:lstStyle/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b="0" baseline="0" cap="none" dirty="0" i="0" kumimoji="0" lang="en-US" normalizeH="0" strike="noStrike" sz="1400" u="none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Email Madhumithra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09DC8572-E8BB-DB4B-1C2A-269E23216557}"/>
              </a:ext>
            </a:extLst>
          </p:cNvPr>
          <p:cNvSpPr/>
          <p:nvPr/>
        </p:nvSpPr>
        <p:spPr bwMode="auto">
          <a:xfrm>
            <a:off x="5908588" y="2854412"/>
            <a:ext cx="2051222" cy="1433384"/>
          </a:xfrm>
          <a:prstGeom prst="roundRect">
            <a:avLst/>
          </a:prstGeom>
          <a:solidFill>
            <a:srgbClr val="A7F0BA"/>
          </a:solidFill>
          <a:ln w="19050">
            <a:solidFill>
              <a:srgbClr val="E5F6FF"/>
            </a:solidFill>
            <a:headEnd len="med" type="none" w="med"/>
            <a:tailEnd len="med" type="none" w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 bIns="91440" compatLnSpc="1" lIns="91440" numCol="1" rIns="91440" rtlCol="0" tIns="91440" vert="horz" wrap="square">
            <a:prstTxWarp prst="textNoShape">
              <a:avLst/>
            </a:prstTxWarp>
          </a:bodyPr>
          <a:lstStyle/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b="0" baseline="0" cap="none" dirty="0" i="0" kumimoji="0" lang="en-US" normalizeH="0" strike="noStrike" sz="1400" u="none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Email Madhumithra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480971C-E6A5-A924-5E55-067002C81B5D}"/>
              </a:ext>
            </a:extLst>
          </p:cNvPr>
          <p:cNvSpPr/>
          <p:nvPr/>
        </p:nvSpPr>
        <p:spPr bwMode="auto">
          <a:xfrm>
            <a:off x="8629134" y="2794530"/>
            <a:ext cx="2051222" cy="1433384"/>
          </a:xfrm>
          <a:prstGeom prst="roundRect">
            <a:avLst/>
          </a:prstGeom>
          <a:solidFill>
            <a:srgbClr val="A7F0BA"/>
          </a:solidFill>
          <a:ln w="19050">
            <a:solidFill>
              <a:srgbClr val="E5F6FF"/>
            </a:solidFill>
            <a:headEnd len="med" type="none" w="med"/>
            <a:tailEnd len="med" type="none" w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 bIns="91440" compatLnSpc="1" lIns="91440" numCol="1" rIns="91440" rtlCol="0" tIns="91440" vert="horz" wrap="square">
            <a:prstTxWarp prst="textNoShape">
              <a:avLst/>
            </a:prstTxWarp>
          </a:bodyPr>
          <a:lstStyle/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b="0" baseline="0" cap="none" dirty="0" i="0" kumimoji="0" lang="en-US" normalizeH="0" strike="noStrike" sz="1400" u="none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Email Madhumithra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CF4FBCB-EEB6-B5D3-9C68-B6C3D5E08253}"/>
              </a:ext>
            </a:extLst>
          </p:cNvPr>
          <p:cNvSpPr/>
          <p:nvPr/>
        </p:nvSpPr>
        <p:spPr bwMode="auto">
          <a:xfrm>
            <a:off x="477794" y="4580554"/>
            <a:ext cx="10396151" cy="794635"/>
          </a:xfrm>
          <a:prstGeom prst="roundRect">
            <a:avLst/>
          </a:prstGeom>
          <a:solidFill>
            <a:srgbClr val="A7F0BA"/>
          </a:solidFill>
          <a:ln w="19050">
            <a:solidFill>
              <a:srgbClr val="E5F6FF"/>
            </a:solidFill>
            <a:headEnd len="med" type="none" w="med"/>
            <a:tailEnd len="med" type="none" w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 bIns="91440" compatLnSpc="1" lIns="91440" numCol="1" rIns="91440" rtlCol="0" tIns="91440" vert="horz" wrap="square">
            <a:prstTxWarp prst="textNoShape">
              <a:avLst/>
            </a:prstTxWarp>
          </a:bodyPr>
          <a:lstStyle/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dirty="0" lang="en-US" sz="1400">
                <a:solidFill>
                  <a:schemeClr val="tx1"/>
                </a:solidFill>
              </a:rPr>
              <a:t>Generic </a:t>
            </a:r>
            <a:r>
              <a:rPr dirty="0" err="1" lang="en-US" sz="1400">
                <a:solidFill>
                  <a:schemeClr val="tx1"/>
                </a:solidFill>
              </a:rPr>
              <a:t>Sustainabiilty</a:t>
            </a:r>
            <a:r>
              <a:rPr dirty="0" lang="en-US" sz="1400">
                <a:solidFill>
                  <a:schemeClr val="tx1"/>
                </a:solidFill>
              </a:rPr>
              <a:t> Recommendations</a:t>
            </a:r>
            <a:endParaRPr b="0" baseline="0" cap="none" dirty="0" i="0" kumimoji="0" lang="en-US" normalizeH="0" strike="noStrike" sz="1400" u="none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BC8F20FA-389D-80A5-94F1-C877C19C6B98}"/>
              </a:ext>
            </a:extLst>
          </p:cNvPr>
          <p:cNvSpPr/>
          <p:nvPr/>
        </p:nvSpPr>
        <p:spPr bwMode="auto">
          <a:xfrm>
            <a:off x="490151" y="5507311"/>
            <a:ext cx="10396151" cy="794635"/>
          </a:xfrm>
          <a:prstGeom prst="roundRect">
            <a:avLst/>
          </a:prstGeom>
          <a:solidFill>
            <a:srgbClr val="A7F0BA"/>
          </a:solidFill>
          <a:ln w="19050">
            <a:solidFill>
              <a:srgbClr val="E5F6FF"/>
            </a:solidFill>
            <a:headEnd len="med" type="none" w="med"/>
            <a:tailEnd len="med" type="none" w="med"/>
          </a:ln>
          <a:effectLst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anchor="ctr" anchorCtr="0" bIns="91440" compatLnSpc="1" lIns="91440" numCol="1" rIns="91440" rtlCol="0" tIns="91440" vert="horz" wrap="square">
            <a:prstTxWarp prst="textNoShape">
              <a:avLst/>
            </a:prstTxWarp>
          </a:bodyPr>
          <a:lstStyle/>
          <a:p>
            <a:pPr algn="l" defTabSz="914400" eaLnBrk="1" fontAlgn="base" hangingPunct="1" indent="0" latinLnBrk="0" marL="0" marR="0" rtl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IBM Plex Sans Light"/>
              <a:buNone/>
              <a:tabLst/>
            </a:pPr>
            <a:r>
              <a:rPr dirty="0" err="1" lang="en-US" sz="1400">
                <a:solidFill>
                  <a:schemeClr val="tx1"/>
                </a:solidFill>
              </a:rPr>
              <a:t>Recommendated</a:t>
            </a:r>
            <a:r>
              <a:rPr dirty="0" lang="en-US" sz="1400">
                <a:solidFill>
                  <a:schemeClr val="tx1"/>
                </a:solidFill>
              </a:rPr>
              <a:t> </a:t>
            </a:r>
            <a:r>
              <a:rPr dirty="0" err="1" lang="en-US" sz="1400">
                <a:solidFill>
                  <a:schemeClr val="tx1"/>
                </a:solidFill>
              </a:rPr>
              <a:t>Autoation</a:t>
            </a:r>
            <a:r>
              <a:rPr dirty="0" lang="en-US" sz="1400">
                <a:solidFill>
                  <a:schemeClr val="tx1"/>
                </a:solidFill>
              </a:rPr>
              <a:t> &amp; AIOps solutions o optimize Co2</a:t>
            </a:r>
            <a:endParaRPr b="0" baseline="0" cap="none" dirty="0" i="0" kumimoji="0" lang="en-US" normalizeH="0" strike="noStrike" sz="1400" u="none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06982430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6_IBM Consulting 2021 Master template ">
  <a:themeElements>
    <a:clrScheme name="Custom 2 5">
      <a:dk1>
        <a:srgbClr val="565151"/>
      </a:dk1>
      <a:lt1>
        <a:srgbClr val="FFFFFF"/>
      </a:lt1>
      <a:dk2>
        <a:srgbClr val="000000"/>
      </a:dk2>
      <a:lt2>
        <a:srgbClr val="FFFFFF"/>
      </a:lt2>
      <a:accent1>
        <a:srgbClr val="004144"/>
      </a:accent1>
      <a:accent2>
        <a:srgbClr val="FDDC69"/>
      </a:accent2>
      <a:accent3>
        <a:srgbClr val="740937"/>
      </a:accent3>
      <a:accent4>
        <a:srgbClr val="BAE6FF"/>
      </a:accent4>
      <a:accent5>
        <a:srgbClr val="061727"/>
      </a:accent5>
      <a:accent6>
        <a:srgbClr val="2A0A18"/>
      </a:accent6>
      <a:hlink>
        <a:srgbClr val="4589FF"/>
      </a:hlink>
      <a:folHlink>
        <a:srgbClr val="6F6F6F"/>
      </a:folHlink>
    </a:clrScheme>
    <a:fontScheme name="IBM Plex">
      <a:majorFont>
        <a:latin typeface="IBM Plex Sans Bold"/>
        <a:ea typeface=""/>
        <a:cs typeface=""/>
      </a:majorFont>
      <a:minorFont>
        <a:latin typeface="IBM Plex Sans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 vert="horz" wrap="square" lIns="36000" tIns="36000" rIns="36000" bIns="36000" numCol="1" rtlCol="0" anchor="t" anchorCtr="0" compatLnSpc="1">
        <a:prstTxWarp prst="textNoShape">
          <a:avLst/>
        </a:prstTxWarp>
      </a:bodyPr>
      <a:lstStyle>
        <a:defPPr marL="0" marR="0" indent="0" algn="l" defTabSz="685983" rtl="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IBM Plex Sans" charset="0"/>
            <a:ea typeface="IBM Plex Sans" charset="0"/>
            <a:cs typeface="IBM Plex Sans" charset="0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9050">
          <a:solidFill>
            <a:schemeClr val="bg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400" dirty="0" smtClean="0">
            <a:solidFill>
              <a:schemeClr val="bg1"/>
            </a:solidFill>
            <a:latin typeface="IBM Plex Sans" charset="0"/>
            <a:ea typeface="IBM Plex Sans" charset="0"/>
            <a:cs typeface="IBM Plex Sans" charset="0"/>
          </a:defRPr>
        </a:defPPr>
      </a:lstStyle>
    </a:txDef>
  </a:objectDefaults>
  <a:extraClrSchemeLst/>
  <a:custClrLst>
    <a:custClr name="Magenta 100">
      <a:srgbClr val="2A0A18"/>
    </a:custClr>
    <a:custClr name="Magenta 90">
      <a:srgbClr val="510224"/>
    </a:custClr>
    <a:custClr name="Magenta 80">
      <a:srgbClr val="740937"/>
    </a:custClr>
    <a:custClr name="Magenta 70">
      <a:srgbClr val="9F1853"/>
    </a:custClr>
    <a:custClr name="Magenta 60">
      <a:srgbClr val="D12771"/>
    </a:custClr>
    <a:custClr name="Magenta 50">
      <a:srgbClr val="EE5396"/>
    </a:custClr>
    <a:custClr name="Magenta 40">
      <a:srgbClr val="FF7EB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100">
      <a:srgbClr val="1C0F30"/>
    </a:custClr>
    <a:custClr name="Purple 90">
      <a:srgbClr val="31135E"/>
    </a:custClr>
    <a:custClr name="Purple 80">
      <a:srgbClr val="491D8B"/>
    </a:custClr>
    <a:custClr name="Purple 70">
      <a:srgbClr val="6929C4"/>
    </a:custClr>
    <a:custClr name="Purple 60">
      <a:srgbClr val="8A3FFC"/>
    </a:custClr>
    <a:custClr name="Purple 50">
      <a:srgbClr val="A56EFF"/>
    </a:custClr>
    <a:custClr name="Purple 40">
      <a:srgbClr val="BE95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Blue 50">
      <a:srgbClr val="4589FF"/>
    </a:custClr>
    <a:custClr name="Blue 40">
      <a:srgbClr val="78A9FF"/>
    </a:custClr>
    <a:custClr name="Blue 30">
      <a:srgbClr val="A6C8FF"/>
    </a:custClr>
    <a:custClr name="Blue 20">
      <a:srgbClr val="D0E2FF"/>
    </a:custClr>
    <a:custClr name="Blue 10">
      <a:srgbClr val="EDF5FF"/>
    </a:custClr>
    <a:custClr name="Teal 100">
      <a:srgbClr val="081A1C"/>
    </a:custClr>
    <a:custClr name="Teal 90">
      <a:srgbClr val="022B30"/>
    </a:custClr>
    <a:custClr name="Teal 80">
      <a:srgbClr val="004548"/>
    </a:custClr>
    <a:custClr name="Teal 70">
      <a:srgbClr val="005D5D"/>
    </a:custClr>
    <a:custClr name="Teal 60">
      <a:srgbClr val="007D79"/>
    </a:custClr>
    <a:custClr name="Teal 50">
      <a:srgbClr val="009C98"/>
    </a:custClr>
    <a:custClr name="Teal 40">
      <a:srgbClr val="08BDB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</a:custClrLst>
  <a:extLst>
    <a:ext uri="{05A4C25C-085E-4340-85A3-A5531E510DB2}">
      <thm15:themeFamily xmlns:thm15="http://schemas.microsoft.com/office/thememl/2012/main" name="Presentation1" id="{D2F8B868-F1B1-B34F-B896-AD4B2B49BC2F}" vid="{5AD73195-290C-2F46-884F-2C2AE7D2772E}"/>
    </a:ext>
  </a:extLst>
</a:theme>
</file>

<file path=ppt/theme/theme2.xml><?xml version="1.0" encoding="utf-8"?>
<a:theme xmlns:a="http://schemas.openxmlformats.org/drawingml/2006/main" name="IBM Brand Template 2022 (Microgrid)">
  <a:themeElements>
    <a:clrScheme name="Custom 1">
      <a:dk1>
        <a:srgbClr val="FFFFFF"/>
      </a:dk1>
      <a:lt1>
        <a:srgbClr val="000000"/>
      </a:lt1>
      <a:dk2>
        <a:srgbClr val="FFFFFF"/>
      </a:dk2>
      <a:lt2>
        <a:srgbClr val="000000"/>
      </a:lt2>
      <a:accent1>
        <a:srgbClr val="0F62FE"/>
      </a:accent1>
      <a:accent2>
        <a:srgbClr val="A56EFF"/>
      </a:accent2>
      <a:accent3>
        <a:srgbClr val="003A6D"/>
      </a:accent3>
      <a:accent4>
        <a:srgbClr val="009D9A"/>
      </a:accent4>
      <a:accent5>
        <a:srgbClr val="9F1853"/>
      </a:accent5>
      <a:accent6>
        <a:srgbClr val="FA4D56"/>
      </a:accent6>
      <a:hlink>
        <a:srgbClr val="0F62FE"/>
      </a:hlink>
      <a:folHlink>
        <a:srgbClr val="6F6F6F"/>
      </a:folHlink>
    </a:clrScheme>
    <a:fontScheme name="IBM Plex">
      <a:majorFont>
        <a:latin typeface="IBM Plex Sans Light"/>
        <a:ea typeface=""/>
        <a:cs typeface=""/>
      </a:majorFont>
      <a:minorFont>
        <a:latin typeface="IBM Plex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rgbClr val="E5F6FF"/>
        </a:solidFill>
        <a:ln w="19050">
          <a:solidFill>
            <a:srgbClr val="E5F6FF"/>
          </a:solidFill>
          <a:headEnd type="none" w="med" len="med"/>
          <a:tailEnd type="none" w="med" len="med"/>
        </a:ln>
        <a:effectLst/>
      </a:spPr>
      <a:bodyPr vert="horz" wrap="square" lIns="91440" tIns="91440" rIns="91440" bIns="9144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IBM Plex Sans Light"/>
          <a:buNone/>
          <a:tabLst/>
          <a:defRPr kumimoji="0" sz="1400" b="0" i="0" u="none" strike="noStrike" cap="none" normalizeH="0" baseline="0" dirty="0">
            <a:ln>
              <a:noFill/>
            </a:ln>
            <a:solidFill>
              <a:schemeClr val="bg1"/>
            </a:solidFill>
            <a:effectLst/>
            <a:latin typeface="+mn-lt"/>
          </a:defRPr>
        </a:defPPr>
      </a:lstStyle>
      <a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a:style>
    </a:spDef>
    <a:lnDef>
      <a:spPr bwMode="auto">
        <a:ln w="12700">
          <a:solidFill>
            <a:schemeClr val="tx1"/>
          </a:solidFill>
          <a:headEnd type="none" w="med" len="med"/>
          <a:tailEnd type="none" w="med" len="med"/>
        </a:ln>
        <a:effectLst/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ln w="12700">
          <a:miter lim="400000"/>
        </a:ln>
        <a:extLst>
          <a:ext uri="{C572A759-6A51-4108-AA02-DFA0A04FC94B}">
            <ma14:wrappingTextBoxFlag xmlns:ma14="http://schemas.microsoft.com/office/mac/drawingml/2011/main" xmlns:a14="http://schemas.microsoft.com/office/drawing/2010/main" xmlns:m="http://schemas.openxmlformats.org/officeDocument/2006/math" xmlns:p="http://schemas.openxmlformats.org/presentationml/2006/main" xmlns:r="http://schemas.openxmlformats.org/officeDocument/2006/relationships" val="1"/>
          </a:ext>
        </a:extLst>
      </a:spPr>
      <a:bodyPr wrap="square" lIns="0" tIns="0" rIns="0" bIns="0" rtlCol="0">
        <a:noAutofit/>
      </a:bodyPr>
      <a:lstStyle>
        <a:defPPr marL="444465" indent="-446749" algn="l" defTabSz="2438400">
          <a:spcBef>
            <a:spcPts val="2900"/>
          </a:spcBef>
          <a:buSzPct val="100000"/>
          <a:buFontTx/>
          <a:buChar char="–"/>
          <a:defRPr kern="0" dirty="0" smtClean="0">
            <a:solidFill>
              <a:srgbClr val="000000"/>
            </a:solidFill>
            <a:ea typeface="+mj-ea"/>
            <a:cs typeface="+mj-cs"/>
            <a:sym typeface="IBM Plex Sans Light"/>
          </a:defRPr>
        </a:defPPr>
      </a:lstStyle>
    </a:txDef>
  </a:objectDefaults>
  <a:extraClrSchemeLst/>
  <a:custClrLst>
    <a:custClr name="Gray 100">
      <a:srgbClr val="161616"/>
    </a:custClr>
    <a:custClr name="Gray 90">
      <a:srgbClr val="262626"/>
    </a:custClr>
    <a:custClr name="Gray 80">
      <a:srgbClr val="393939"/>
    </a:custClr>
    <a:custClr name="Gray 70">
      <a:srgbClr val="525252"/>
    </a:custClr>
    <a:custClr name="Gray 60">
      <a:srgbClr val="6F6F6F"/>
    </a:custClr>
    <a:custClr name="Gray 50">
      <a:srgbClr val="8D8D8D"/>
    </a:custClr>
    <a:custClr name="Gray 40">
      <a:srgbClr val="A8A8A8"/>
    </a:custClr>
    <a:custClr name="Gray 30">
      <a:srgbClr val="C6C6C6"/>
    </a:custClr>
    <a:custClr name="Gray 20">
      <a:srgbClr val="E0E0E0"/>
    </a:custClr>
    <a:custClr name="Gray 10">
      <a:srgbClr val="F4F4F4"/>
    </a:custClr>
    <a:custClr name="Blue 100">
      <a:srgbClr val="001141"/>
    </a:custClr>
    <a:custClr name="Blue 90">
      <a:srgbClr val="001D6C"/>
    </a:custClr>
    <a:custClr name="Blue 80">
      <a:srgbClr val="002D9C"/>
    </a:custClr>
    <a:custClr name="Blue 70">
      <a:srgbClr val="0043CE"/>
    </a:custClr>
    <a:custClr name="Blue 60">
      <a:srgbClr val="0F62FE"/>
    </a:custClr>
    <a:custClr name="Cyan 50">
      <a:srgbClr val="1192E8"/>
    </a:custClr>
    <a:custClr name="Cyan 40">
      <a:srgbClr val="33B1FF"/>
    </a:custClr>
    <a:custClr name="Cyan 30">
      <a:srgbClr val="82CFFF"/>
    </a:custClr>
    <a:custClr name="Cyan 20">
      <a:srgbClr val="BAE6FF"/>
    </a:custClr>
    <a:custClr name="Cyan 10">
      <a:srgbClr val="E5F6FF"/>
    </a:custClr>
    <a:custClr name="Red 60">
      <a:srgbClr val="DA1E28"/>
    </a:custClr>
    <a:custClr name="Red 50">
      <a:srgbClr val="FA4D56"/>
    </a:custClr>
    <a:custClr name="Red 30">
      <a:srgbClr val="FFB3B8"/>
    </a:custClr>
    <a:custClr name="Red 20">
      <a:srgbClr val="FFD7D9"/>
    </a:custClr>
    <a:custClr name="Red 10">
      <a:srgbClr val="FFF1F1"/>
    </a:custClr>
    <a:custClr name="Magenta 60">
      <a:srgbClr val="D02670"/>
    </a:custClr>
    <a:custClr name="Magenta 50">
      <a:srgbClr val="EE5396"/>
    </a:custClr>
    <a:custClr name="Magenta 30">
      <a:srgbClr val="FFAFD2"/>
    </a:custClr>
    <a:custClr name="Magenta 20">
      <a:srgbClr val="FFD6E8"/>
    </a:custClr>
    <a:custClr name="Magenta 10">
      <a:srgbClr val="FFF0F7"/>
    </a:custClr>
    <a:custClr name="Purple 60">
      <a:srgbClr val="8A3FFC"/>
    </a:custClr>
    <a:custClr name="Purple 50">
      <a:srgbClr val="A56EFF"/>
    </a:custClr>
    <a:custClr name="Purple 30">
      <a:srgbClr val="D4BBFF"/>
    </a:custClr>
    <a:custClr name="Purple 20">
      <a:srgbClr val="E8DAFF"/>
    </a:custClr>
    <a:custClr name="Purple 10">
      <a:srgbClr val="F6F2FF"/>
    </a:custClr>
    <a:custClr name="Teal 60">
      <a:srgbClr val="007D79"/>
    </a:custClr>
    <a:custClr name="Teal 50">
      <a:srgbClr val="009D9A"/>
    </a:custClr>
    <a:custClr name="Teal 30">
      <a:srgbClr val="3DDBD9"/>
    </a:custClr>
    <a:custClr name="Teal 20">
      <a:srgbClr val="9EF0F0"/>
    </a:custClr>
    <a:custClr name="Teal 10">
      <a:srgbClr val="D9FBFB"/>
    </a:custClr>
    <a:custClr name="Green 60">
      <a:srgbClr val="198038"/>
    </a:custClr>
    <a:custClr name="Green 50">
      <a:srgbClr val="24A148"/>
    </a:custClr>
    <a:custClr name="Green 30">
      <a:srgbClr val="6FDC8C"/>
    </a:custClr>
    <a:custClr name="Green 20">
      <a:srgbClr val="A7F0BA"/>
    </a:custClr>
    <a:custClr name="Green 10">
      <a:srgbClr val="DEFBE6"/>
    </a:custClr>
    <a:custClr name="Yellow 30">
      <a:srgbClr val="F1C21B"/>
    </a:custClr>
    <a:custClr name="Yellow 20">
      <a:srgbClr val="FDDC69"/>
    </a:custClr>
    <a:custClr name="Yellow 10">
      <a:srgbClr val="FCF4D6"/>
    </a:custClr>
    <a:custClr name="Blue 20">
      <a:srgbClr val="D0E2FF"/>
    </a:custClr>
    <a:custClr name="Blue 10">
      <a:srgbClr val="EDF5FF"/>
    </a:custClr>
  </a:custClrLst>
  <a:extLst>
    <a:ext uri="{05A4C25C-085E-4340-85A3-A5531E510DB2}">
      <thm15:themeFamily xmlns:thm15="http://schemas.microsoft.com/office/thememl/2012/main" name="IBM_Template_2022_Plex_v12" id="{74E459BE-ED66-804A-8662-910104196D28}" vid="{16362FD8-CCFE-7F47-A3C6-77FA7D7D1C94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66</Words>
  <Application>Microsoft Office PowerPoint</Application>
  <PresentationFormat>Widescreen</PresentationFormat>
  <Paragraphs>22</Paragraphs>
  <Slides>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Arial</vt:lpstr>
      <vt:lpstr>Calibri</vt:lpstr>
      <vt:lpstr>IBM Plex Sans</vt:lpstr>
      <vt:lpstr>IBM Plex Sans ExtraLight</vt:lpstr>
      <vt:lpstr>IBM Plex Sans Light</vt:lpstr>
      <vt:lpstr>IBM Plex Sans Regular</vt:lpstr>
      <vt:lpstr>Montserrat Light</vt:lpstr>
      <vt:lpstr>6_IBM Consulting 2021 Master template </vt:lpstr>
      <vt:lpstr>IBM Brand Template 2022 (Microgrid)</vt:lpstr>
      <vt:lpstr>Optimizing the carbon footprint in ‘Green IT Operations’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2023-09-06T09:06:50Z</dcterms:created>
  <dc:creator>Muthu K Balagurusamy</dc:creator>
  <cp:lastModifiedBy>Madhumithra M</cp:lastModifiedBy>
  <dcterms:modified xsi:type="dcterms:W3CDTF">2023-09-07T09:51:07Z</dcterms:modified>
  <cp:revision>3</cp:revision>
  <dc:title>Optimizing the carbon footprint in ‘Green IT Operations’</dc:title>
</cp:coreProperties>
</file>